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351" r:id="rId2"/>
    <p:sldId id="356" r:id="rId3"/>
    <p:sldId id="341" r:id="rId4"/>
    <p:sldId id="353" r:id="rId5"/>
    <p:sldId id="354" r:id="rId6"/>
    <p:sldId id="355" r:id="rId7"/>
    <p:sldId id="357" r:id="rId8"/>
    <p:sldId id="390" r:id="rId9"/>
    <p:sldId id="391" r:id="rId10"/>
    <p:sldId id="392" r:id="rId11"/>
    <p:sldId id="393" r:id="rId12"/>
    <p:sldId id="383" r:id="rId13"/>
    <p:sldId id="387" r:id="rId14"/>
    <p:sldId id="372" r:id="rId15"/>
    <p:sldId id="384" r:id="rId16"/>
    <p:sldId id="396" r:id="rId17"/>
    <p:sldId id="381" r:id="rId18"/>
    <p:sldId id="397" r:id="rId19"/>
    <p:sldId id="398" r:id="rId20"/>
    <p:sldId id="399" r:id="rId21"/>
    <p:sldId id="389" r:id="rId22"/>
    <p:sldId id="382" r:id="rId23"/>
    <p:sldId id="352" r:id="rId24"/>
    <p:sldId id="386" r:id="rId25"/>
    <p:sldId id="394" r:id="rId26"/>
  </p:sldIdLst>
  <p:sldSz cx="9144000" cy="6858000" type="screen4x3"/>
  <p:notesSz cx="6858000" cy="9144000"/>
  <p:defaultTextStyle>
    <a:defPPr>
      <a:defRPr lang="en-US"/>
    </a:defPPr>
    <a:lvl1pPr marL="0" algn="l" defTabSz="914354" rtl="0" eaLnBrk="1" latinLnBrk="0" hangingPunct="1">
      <a:defRPr sz="1800" kern="1200">
        <a:solidFill>
          <a:schemeClr val="tx1"/>
        </a:solidFill>
        <a:latin typeface="+mn-lt"/>
        <a:ea typeface="+mn-ea"/>
        <a:cs typeface="+mn-cs"/>
      </a:defRPr>
    </a:lvl1pPr>
    <a:lvl2pPr marL="457177"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7" algn="l" defTabSz="914354"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1919"/>
    <a:srgbClr val="0096D6"/>
    <a:srgbClr val="2196C6"/>
    <a:srgbClr val="FF9B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16" autoAdjust="0"/>
    <p:restoredTop sz="82003" autoAdjust="0"/>
  </p:normalViewPr>
  <p:slideViewPr>
    <p:cSldViewPr snapToGrid="0">
      <p:cViewPr varScale="1">
        <p:scale>
          <a:sx n="73" d="100"/>
          <a:sy n="73" d="100"/>
        </p:scale>
        <p:origin x="-2080" y="-96"/>
      </p:cViewPr>
      <p:guideLst>
        <p:guide orient="horz" pos="2160"/>
        <p:guide orient="horz" pos="2182"/>
        <p:guide orient="horz" pos="441"/>
        <p:guide orient="horz" pos="1160"/>
        <p:guide pos="2663"/>
        <p:guide pos="303"/>
        <p:guide pos="356"/>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Trecul</c:v>
                </c:pt>
              </c:strCache>
            </c:strRef>
          </c:tx>
          <c:invertIfNegative val="0"/>
          <c:cat>
            <c:strRef>
              <c:f>Sheet1!$A$2:$A$3</c:f>
              <c:strCache>
                <c:ptCount val="2"/>
                <c:pt idx="0">
                  <c:v>Count distinct cookies</c:v>
                </c:pt>
                <c:pt idx="1">
                  <c:v>Join purchases &amp; impressions</c:v>
                </c:pt>
              </c:strCache>
            </c:strRef>
          </c:cat>
          <c:val>
            <c:numRef>
              <c:f>Sheet1!$B$2:$B$3</c:f>
              <c:numCache>
                <c:formatCode>General</c:formatCode>
                <c:ptCount val="2"/>
                <c:pt idx="0">
                  <c:v>3.716666666666667</c:v>
                </c:pt>
                <c:pt idx="1">
                  <c:v>5.983333333333334</c:v>
                </c:pt>
              </c:numCache>
            </c:numRef>
          </c:val>
        </c:ser>
        <c:ser>
          <c:idx val="1"/>
          <c:order val="1"/>
          <c:tx>
            <c:strRef>
              <c:f>Sheet1!$C$1</c:f>
              <c:strCache>
                <c:ptCount val="1"/>
                <c:pt idx="0">
                  <c:v>Hive</c:v>
                </c:pt>
              </c:strCache>
            </c:strRef>
          </c:tx>
          <c:invertIfNegative val="0"/>
          <c:cat>
            <c:strRef>
              <c:f>Sheet1!$A$2:$A$3</c:f>
              <c:strCache>
                <c:ptCount val="2"/>
                <c:pt idx="0">
                  <c:v>Count distinct cookies</c:v>
                </c:pt>
                <c:pt idx="1">
                  <c:v>Join purchases &amp; impressions</c:v>
                </c:pt>
              </c:strCache>
            </c:strRef>
          </c:cat>
          <c:val>
            <c:numRef>
              <c:f>Sheet1!$C$2:$C$3</c:f>
              <c:numCache>
                <c:formatCode>General</c:formatCode>
                <c:ptCount val="2"/>
                <c:pt idx="0">
                  <c:v>13.21666666666667</c:v>
                </c:pt>
                <c:pt idx="1">
                  <c:v>18.68333333333332</c:v>
                </c:pt>
              </c:numCache>
            </c:numRef>
          </c:val>
        </c:ser>
        <c:dLbls>
          <c:showLegendKey val="0"/>
          <c:showVal val="0"/>
          <c:showCatName val="0"/>
          <c:showSerName val="0"/>
          <c:showPercent val="0"/>
          <c:showBubbleSize val="0"/>
        </c:dLbls>
        <c:gapWidth val="150"/>
        <c:axId val="390358248"/>
        <c:axId val="390361224"/>
      </c:barChart>
      <c:catAx>
        <c:axId val="390358248"/>
        <c:scaling>
          <c:orientation val="minMax"/>
        </c:scaling>
        <c:delete val="0"/>
        <c:axPos val="b"/>
        <c:majorTickMark val="out"/>
        <c:minorTickMark val="none"/>
        <c:tickLblPos val="nextTo"/>
        <c:crossAx val="390361224"/>
        <c:crosses val="autoZero"/>
        <c:auto val="1"/>
        <c:lblAlgn val="ctr"/>
        <c:lblOffset val="100"/>
        <c:noMultiLvlLbl val="0"/>
      </c:catAx>
      <c:valAx>
        <c:axId val="390361224"/>
        <c:scaling>
          <c:orientation val="minMax"/>
        </c:scaling>
        <c:delete val="0"/>
        <c:axPos val="l"/>
        <c:majorGridlines/>
        <c:numFmt formatCode="General" sourceLinked="1"/>
        <c:majorTickMark val="out"/>
        <c:minorTickMark val="none"/>
        <c:tickLblPos val="nextTo"/>
        <c:crossAx val="39035824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Trecul</c:v>
                </c:pt>
              </c:strCache>
            </c:strRef>
          </c:tx>
          <c:invertIfNegative val="0"/>
          <c:cat>
            <c:strRef>
              <c:f>Sheet1!$A$2:$A$4</c:f>
              <c:strCache>
                <c:ptCount val="3"/>
                <c:pt idx="0">
                  <c:v>Join + Aggregation</c:v>
                </c:pt>
                <c:pt idx="1">
                  <c:v>Modeling Feature Generation</c:v>
                </c:pt>
                <c:pt idx="2">
                  <c:v>Query #3</c:v>
                </c:pt>
              </c:strCache>
            </c:strRef>
          </c:cat>
          <c:val>
            <c:numRef>
              <c:f>Sheet1!$B$2:$B$4</c:f>
              <c:numCache>
                <c:formatCode>General</c:formatCode>
                <c:ptCount val="3"/>
                <c:pt idx="0">
                  <c:v>7.416666666666666</c:v>
                </c:pt>
                <c:pt idx="1">
                  <c:v>7.583333333333333</c:v>
                </c:pt>
                <c:pt idx="2">
                  <c:v>3.783333333333333</c:v>
                </c:pt>
              </c:numCache>
            </c:numRef>
          </c:val>
        </c:ser>
        <c:ser>
          <c:idx val="1"/>
          <c:order val="1"/>
          <c:tx>
            <c:strRef>
              <c:f>Sheet1!$C$1</c:f>
              <c:strCache>
                <c:ptCount val="1"/>
                <c:pt idx="0">
                  <c:v>Hive</c:v>
                </c:pt>
              </c:strCache>
            </c:strRef>
          </c:tx>
          <c:invertIfNegative val="0"/>
          <c:cat>
            <c:strRef>
              <c:f>Sheet1!$A$2:$A$4</c:f>
              <c:strCache>
                <c:ptCount val="3"/>
                <c:pt idx="0">
                  <c:v>Join + Aggregation</c:v>
                </c:pt>
                <c:pt idx="1">
                  <c:v>Modeling Feature Generation</c:v>
                </c:pt>
                <c:pt idx="2">
                  <c:v>Query #3</c:v>
                </c:pt>
              </c:strCache>
            </c:strRef>
          </c:cat>
          <c:val>
            <c:numRef>
              <c:f>Sheet1!$C$2:$C$4</c:f>
              <c:numCache>
                <c:formatCode>General</c:formatCode>
                <c:ptCount val="3"/>
                <c:pt idx="0">
                  <c:v>34.08333333333334</c:v>
                </c:pt>
                <c:pt idx="1">
                  <c:v>173.9166666666667</c:v>
                </c:pt>
                <c:pt idx="2">
                  <c:v>58.21666666666665</c:v>
                </c:pt>
              </c:numCache>
            </c:numRef>
          </c:val>
        </c:ser>
        <c:dLbls>
          <c:showLegendKey val="0"/>
          <c:showVal val="0"/>
          <c:showCatName val="0"/>
          <c:showSerName val="0"/>
          <c:showPercent val="0"/>
          <c:showBubbleSize val="0"/>
        </c:dLbls>
        <c:gapWidth val="150"/>
        <c:axId val="390297656"/>
        <c:axId val="390300632"/>
      </c:barChart>
      <c:catAx>
        <c:axId val="390297656"/>
        <c:scaling>
          <c:orientation val="minMax"/>
        </c:scaling>
        <c:delete val="0"/>
        <c:axPos val="b"/>
        <c:majorTickMark val="out"/>
        <c:minorTickMark val="none"/>
        <c:tickLblPos val="nextTo"/>
        <c:crossAx val="390300632"/>
        <c:crosses val="autoZero"/>
        <c:auto val="1"/>
        <c:lblAlgn val="ctr"/>
        <c:lblOffset val="100"/>
        <c:noMultiLvlLbl val="0"/>
      </c:catAx>
      <c:valAx>
        <c:axId val="390300632"/>
        <c:scaling>
          <c:orientation val="minMax"/>
        </c:scaling>
        <c:delete val="0"/>
        <c:axPos val="l"/>
        <c:majorGridlines/>
        <c:numFmt formatCode="General" sourceLinked="1"/>
        <c:majorTickMark val="out"/>
        <c:minorTickMark val="none"/>
        <c:tickLblPos val="nextTo"/>
        <c:crossAx val="39029765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E99016-F88A-4BD5-941D-B455B73AB02B}" type="datetimeFigureOut">
              <a:rPr lang="en-US" smtClean="0"/>
              <a:pPr/>
              <a:t>10/18/12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DC09F6-2038-456A-9430-D3278C72B9DD}" type="slidenum">
              <a:rPr lang="en-US" smtClean="0"/>
              <a:pPr/>
              <a:t>‹#›</a:t>
            </a:fld>
            <a:endParaRPr lang="en-US" dirty="0"/>
          </a:p>
        </p:txBody>
      </p:sp>
    </p:spTree>
    <p:extLst>
      <p:ext uri="{BB962C8B-B14F-4D97-AF65-F5344CB8AC3E}">
        <p14:creationId xmlns:p14="http://schemas.microsoft.com/office/powerpoint/2010/main" val="2414062692"/>
      </p:ext>
    </p:extLst>
  </p:cSld>
  <p:clrMap bg1="lt1" tx1="dk1" bg2="lt2" tx2="dk2" accent1="accent1" accent2="accent2" accent3="accent3" accent4="accent4" accent5="accent5" accent6="accent6" hlink="hlink" folHlink="folHlink"/>
  <p:notesStyle>
    <a:lvl1pPr marL="0" algn="l" defTabSz="914354" rtl="0" eaLnBrk="1" latinLnBrk="0" hangingPunct="1">
      <a:defRPr sz="1200" kern="1200">
        <a:solidFill>
          <a:schemeClr val="tx1"/>
        </a:solidFill>
        <a:latin typeface="+mn-lt"/>
        <a:ea typeface="+mn-ea"/>
        <a:cs typeface="+mn-cs"/>
      </a:defRPr>
    </a:lvl1pPr>
    <a:lvl2pPr marL="457177" algn="l" defTabSz="914354" rtl="0" eaLnBrk="1" latinLnBrk="0" hangingPunct="1">
      <a:defRPr sz="1200" kern="1200">
        <a:solidFill>
          <a:schemeClr val="tx1"/>
        </a:solidFill>
        <a:latin typeface="+mn-lt"/>
        <a:ea typeface="+mn-ea"/>
        <a:cs typeface="+mn-cs"/>
      </a:defRPr>
    </a:lvl2pPr>
    <a:lvl3pPr marL="914354" algn="l" defTabSz="914354" rtl="0" eaLnBrk="1" latinLnBrk="0" hangingPunct="1">
      <a:defRPr sz="1200" kern="1200">
        <a:solidFill>
          <a:schemeClr val="tx1"/>
        </a:solidFill>
        <a:latin typeface="+mn-lt"/>
        <a:ea typeface="+mn-ea"/>
        <a:cs typeface="+mn-cs"/>
      </a:defRPr>
    </a:lvl3pPr>
    <a:lvl4pPr marL="1371532" algn="l" defTabSz="914354" rtl="0" eaLnBrk="1" latinLnBrk="0" hangingPunct="1">
      <a:defRPr sz="1200" kern="1200">
        <a:solidFill>
          <a:schemeClr val="tx1"/>
        </a:solidFill>
        <a:latin typeface="+mn-lt"/>
        <a:ea typeface="+mn-ea"/>
        <a:cs typeface="+mn-cs"/>
      </a:defRPr>
    </a:lvl4pPr>
    <a:lvl5pPr marL="1828709" algn="l" defTabSz="914354" rtl="0" eaLnBrk="1" latinLnBrk="0" hangingPunct="1">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3"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7"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54" rtl="0" eaLnBrk="1" fontAlgn="auto" latinLnBrk="0" hangingPunct="1">
              <a:lnSpc>
                <a:spcPct val="100000"/>
              </a:lnSpc>
              <a:spcBef>
                <a:spcPts val="0"/>
              </a:spcBef>
              <a:spcAft>
                <a:spcPts val="0"/>
              </a:spcAft>
              <a:buClrTx/>
              <a:buSzTx/>
              <a:buFontTx/>
              <a:buNone/>
              <a:tabLst/>
              <a:defRPr/>
            </a:pPr>
            <a:r>
              <a:rPr lang="en-US" sz="1200" b="1" dirty="0" smtClean="0">
                <a:solidFill>
                  <a:srgbClr val="FF0000"/>
                </a:solidFill>
                <a:latin typeface="Arial"/>
                <a:cs typeface="Arial"/>
              </a:rPr>
              <a:t>NOTE:</a:t>
            </a:r>
            <a:r>
              <a:rPr lang="en-US" sz="1200" b="1" baseline="0" dirty="0" smtClean="0">
                <a:solidFill>
                  <a:srgbClr val="FF0000"/>
                </a:solidFill>
                <a:latin typeface="Arial"/>
                <a:cs typeface="Arial"/>
              </a:rPr>
              <a:t> You can click on the black bars and adjust the length to fit your text. If your main title goes beyond one line, please remember to move the subtitle bar down a bit in order to keep some space between it and the main title bar. If you do not need a subtitle, you can delete that bar entirely.</a:t>
            </a:r>
            <a:endParaRPr lang="en-US" sz="1200" b="1" dirty="0" smtClean="0">
              <a:solidFill>
                <a:srgbClr val="FF0000"/>
              </a:solidFill>
              <a:latin typeface="Arial"/>
              <a:cs typeface="Arial"/>
            </a:endParaRPr>
          </a:p>
        </p:txBody>
      </p:sp>
      <p:sp>
        <p:nvSpPr>
          <p:cNvPr id="4" name="Slide Number Placeholder 3"/>
          <p:cNvSpPr>
            <a:spLocks noGrp="1"/>
          </p:cNvSpPr>
          <p:nvPr>
            <p:ph type="sldNum" sz="quarter" idx="10"/>
          </p:nvPr>
        </p:nvSpPr>
        <p:spPr/>
        <p:txBody>
          <a:bodyPr/>
          <a:lstStyle/>
          <a:p>
            <a:fld id="{7FDC09F6-2038-456A-9430-D3278C72B9DD}" type="slidenum">
              <a:rPr lang="en-US" smtClean="0"/>
              <a:pPr/>
              <a:t>1</a:t>
            </a:fld>
            <a:endParaRPr lang="en-US" dirty="0"/>
          </a:p>
        </p:txBody>
      </p:sp>
    </p:spTree>
    <p:extLst>
      <p:ext uri="{BB962C8B-B14F-4D97-AF65-F5344CB8AC3E}">
        <p14:creationId xmlns:p14="http://schemas.microsoft.com/office/powerpoint/2010/main" val="4277742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majority</a:t>
            </a:r>
            <a:r>
              <a:rPr lang="en-US" baseline="0" dirty="0" smtClean="0"/>
              <a:t> of </a:t>
            </a:r>
            <a:r>
              <a:rPr lang="en-US" baseline="0" dirty="0" err="1" smtClean="0"/>
              <a:t>Trecul</a:t>
            </a:r>
            <a:r>
              <a:rPr lang="en-US" baseline="0" dirty="0" smtClean="0"/>
              <a:t> functionality is orthogonal to whether it is running as a map reduce job or not.</a:t>
            </a:r>
          </a:p>
          <a:p>
            <a:r>
              <a:rPr lang="en-US" baseline="0" dirty="0" smtClean="0"/>
              <a:t>One of </a:t>
            </a:r>
            <a:r>
              <a:rPr lang="en-US" baseline="0" dirty="0" err="1" smtClean="0"/>
              <a:t>Trecul’s</a:t>
            </a:r>
            <a:r>
              <a:rPr lang="en-US" baseline="0" dirty="0" smtClean="0"/>
              <a:t> implicit design goals is to maintain some amount of independence from </a:t>
            </a:r>
            <a:r>
              <a:rPr lang="en-US" baseline="0" dirty="0" err="1" smtClean="0"/>
              <a:t>Hadoop</a:t>
            </a:r>
            <a:r>
              <a:rPr lang="en-US" baseline="0" dirty="0" smtClean="0"/>
              <a:t> and map reduce as a way of scheduling dataflow graphs and implementing exchange.</a:t>
            </a:r>
          </a:p>
          <a:p>
            <a:r>
              <a:rPr lang="en-US" baseline="0" dirty="0" smtClean="0"/>
              <a:t>In a similar way it’s like the core of an ETL engine without all the metadata management etc.</a:t>
            </a:r>
          </a:p>
          <a:p>
            <a:r>
              <a:rPr lang="en-US" baseline="0" dirty="0" smtClean="0"/>
              <a:t>Note that </a:t>
            </a:r>
            <a:r>
              <a:rPr lang="en-US" baseline="0" dirty="0" err="1" smtClean="0"/>
              <a:t>Trecul</a:t>
            </a:r>
            <a:r>
              <a:rPr lang="en-US" baseline="0" dirty="0" smtClean="0"/>
              <a:t> tries to encapsulate as much functionality as possible inside operators; as a result there are few </a:t>
            </a:r>
          </a:p>
        </p:txBody>
      </p:sp>
      <p:sp>
        <p:nvSpPr>
          <p:cNvPr id="4" name="Slide Number Placeholder 3"/>
          <p:cNvSpPr>
            <a:spLocks noGrp="1"/>
          </p:cNvSpPr>
          <p:nvPr>
            <p:ph type="sldNum" sz="quarter" idx="10"/>
          </p:nvPr>
        </p:nvSpPr>
        <p:spPr/>
        <p:txBody>
          <a:bodyPr/>
          <a:lstStyle/>
          <a:p>
            <a:fld id="{7FDC09F6-2038-456A-9430-D3278C72B9DD}" type="slidenum">
              <a:rPr lang="en-US" smtClean="0"/>
              <a:pPr/>
              <a:t>14</a:t>
            </a:fld>
            <a:endParaRPr lang="en-US" dirty="0"/>
          </a:p>
        </p:txBody>
      </p:sp>
    </p:spTree>
    <p:extLst>
      <p:ext uri="{BB962C8B-B14F-4D97-AF65-F5344CB8AC3E}">
        <p14:creationId xmlns:p14="http://schemas.microsoft.com/office/powerpoint/2010/main" val="3045326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Making</a:t>
            </a:r>
            <a:r>
              <a:rPr lang="en-US" baseline="0" dirty="0" smtClean="0"/>
              <a:t> records into ADT with LLVM compiling those ADTs</a:t>
            </a:r>
          </a:p>
          <a:p>
            <a:r>
              <a:rPr lang="en-US" baseline="0" dirty="0" smtClean="0"/>
              <a:t>This approach to use of LLVM means there are some possible optimizations we haven’t explored: loop combining/deforestation and expression </a:t>
            </a:r>
            <a:r>
              <a:rPr lang="en-US" baseline="0" dirty="0" err="1" smtClean="0"/>
              <a:t>inlining</a:t>
            </a:r>
            <a:r>
              <a:rPr lang="en-US" baseline="0" dirty="0" smtClean="0"/>
              <a:t> are at the top of the list</a:t>
            </a:r>
            <a:endParaRPr lang="en-US" dirty="0"/>
          </a:p>
        </p:txBody>
      </p:sp>
      <p:sp>
        <p:nvSpPr>
          <p:cNvPr id="4" name="Slide Number Placeholder 3"/>
          <p:cNvSpPr>
            <a:spLocks noGrp="1"/>
          </p:cNvSpPr>
          <p:nvPr>
            <p:ph type="sldNum" sz="quarter" idx="10"/>
          </p:nvPr>
        </p:nvSpPr>
        <p:spPr/>
        <p:txBody>
          <a:bodyPr/>
          <a:lstStyle/>
          <a:p>
            <a:fld id="{7FDC09F6-2038-456A-9430-D3278C72B9DD}" type="slidenum">
              <a:rPr lang="en-US" smtClean="0"/>
              <a:pPr/>
              <a:t>17</a:t>
            </a:fld>
            <a:endParaRPr lang="en-US" dirty="0"/>
          </a:p>
        </p:txBody>
      </p:sp>
    </p:spTree>
    <p:extLst>
      <p:ext uri="{BB962C8B-B14F-4D97-AF65-F5344CB8AC3E}">
        <p14:creationId xmlns:p14="http://schemas.microsoft.com/office/powerpoint/2010/main" val="1131745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Uses </a:t>
            </a:r>
            <a:r>
              <a:rPr lang="en-US" dirty="0" err="1" smtClean="0"/>
              <a:t>Hadoop</a:t>
            </a:r>
            <a:r>
              <a:rPr lang="en-US" dirty="0" smtClean="0"/>
              <a:t> Pipes</a:t>
            </a:r>
          </a:p>
          <a:p>
            <a:r>
              <a:rPr lang="en-US" dirty="0" err="1" smtClean="0"/>
              <a:t>Trecul</a:t>
            </a:r>
            <a:r>
              <a:rPr lang="en-US" dirty="0" smtClean="0"/>
              <a:t> compiles dataflow and serializes plan</a:t>
            </a:r>
          </a:p>
          <a:p>
            <a:r>
              <a:rPr lang="en-US" dirty="0" err="1" smtClean="0"/>
              <a:t>Trecul</a:t>
            </a:r>
            <a:r>
              <a:rPr lang="en-US" dirty="0" smtClean="0"/>
              <a:t> invokes </a:t>
            </a:r>
            <a:r>
              <a:rPr lang="en-US" dirty="0" err="1" smtClean="0"/>
              <a:t>Hadoop</a:t>
            </a:r>
            <a:r>
              <a:rPr lang="en-US" dirty="0" smtClean="0"/>
              <a:t> pipes with job </a:t>
            </a:r>
            <a:r>
              <a:rPr lang="en-US" dirty="0" err="1" smtClean="0"/>
              <a:t>conf</a:t>
            </a:r>
            <a:r>
              <a:rPr lang="en-US" dirty="0" smtClean="0"/>
              <a:t> that contains the plan and points to the </a:t>
            </a:r>
            <a:r>
              <a:rPr lang="en-US" dirty="0" err="1" smtClean="0"/>
              <a:t>Trecul</a:t>
            </a:r>
            <a:r>
              <a:rPr lang="en-US" dirty="0" smtClean="0"/>
              <a:t> pipes executor binary</a:t>
            </a:r>
          </a:p>
          <a:p>
            <a:r>
              <a:rPr lang="en-US" dirty="0" err="1" smtClean="0"/>
              <a:t>Hadoop</a:t>
            </a:r>
            <a:r>
              <a:rPr lang="en-US" dirty="0" smtClean="0"/>
              <a:t> schedules tasks passing job </a:t>
            </a:r>
            <a:r>
              <a:rPr lang="en-US" dirty="0" err="1" smtClean="0"/>
              <a:t>conf</a:t>
            </a:r>
            <a:r>
              <a:rPr lang="en-US" dirty="0" smtClean="0"/>
              <a:t> to executor process</a:t>
            </a:r>
          </a:p>
          <a:p>
            <a:r>
              <a:rPr lang="en-US" dirty="0" smtClean="0"/>
              <a:t>Executor process </a:t>
            </a:r>
            <a:r>
              <a:rPr lang="en-US" dirty="0" err="1" smtClean="0"/>
              <a:t>deserializes</a:t>
            </a:r>
            <a:r>
              <a:rPr lang="en-US" dirty="0" smtClean="0"/>
              <a:t> plan, loads and executes</a:t>
            </a:r>
          </a:p>
          <a:p>
            <a:r>
              <a:rPr lang="en-US" dirty="0" err="1" smtClean="0"/>
              <a:t>Hadoop</a:t>
            </a:r>
            <a:r>
              <a:rPr lang="en-US" dirty="0" smtClean="0"/>
              <a:t> handles all repartitioning/exchange with its shuffle implementation</a:t>
            </a:r>
          </a:p>
          <a:p>
            <a:r>
              <a:rPr lang="en-US" dirty="0" err="1" smtClean="0"/>
              <a:t>Trecul</a:t>
            </a:r>
            <a:r>
              <a:rPr lang="en-US" dirty="0" smtClean="0"/>
              <a:t> has 3 operators for interacting with the </a:t>
            </a:r>
            <a:r>
              <a:rPr lang="en-US" dirty="0" err="1" smtClean="0"/>
              <a:t>Hadoop</a:t>
            </a:r>
            <a:r>
              <a:rPr lang="en-US" dirty="0" smtClean="0"/>
              <a:t> </a:t>
            </a:r>
            <a:r>
              <a:rPr lang="en-US" dirty="0" err="1" smtClean="0"/>
              <a:t>mapreduce</a:t>
            </a:r>
            <a:r>
              <a:rPr lang="en-US" dirty="0" smtClean="0"/>
              <a:t> environment (+ HDFS read/write)</a:t>
            </a:r>
          </a:p>
          <a:p>
            <a:r>
              <a:rPr lang="en-US" dirty="0" smtClean="0"/>
              <a:t>	map – ingest of data input directory in a </a:t>
            </a:r>
            <a:r>
              <a:rPr lang="en-US" dirty="0" err="1" smtClean="0"/>
              <a:t>Trecul</a:t>
            </a:r>
            <a:r>
              <a:rPr lang="en-US" dirty="0" smtClean="0"/>
              <a:t> mapper</a:t>
            </a:r>
          </a:p>
          <a:p>
            <a:r>
              <a:rPr lang="en-US" dirty="0" smtClean="0"/>
              <a:t>	reduce – ingest of data in a </a:t>
            </a:r>
            <a:r>
              <a:rPr lang="en-US" dirty="0" err="1" smtClean="0"/>
              <a:t>Trecul</a:t>
            </a:r>
            <a:r>
              <a:rPr lang="en-US" dirty="0" smtClean="0"/>
              <a:t> reducer</a:t>
            </a:r>
          </a:p>
          <a:p>
            <a:r>
              <a:rPr lang="en-US" dirty="0" smtClean="0"/>
              <a:t>	emit – send data to </a:t>
            </a:r>
            <a:r>
              <a:rPr lang="en-US" dirty="0" err="1" smtClean="0"/>
              <a:t>Hadoop</a:t>
            </a:r>
            <a:r>
              <a:rPr lang="en-US" dirty="0" smtClean="0"/>
              <a:t> via emit in either map or reduce</a:t>
            </a:r>
          </a:p>
          <a:p>
            <a:endParaRPr lang="en-US" dirty="0"/>
          </a:p>
        </p:txBody>
      </p:sp>
      <p:sp>
        <p:nvSpPr>
          <p:cNvPr id="4" name="Slide Number Placeholder 3"/>
          <p:cNvSpPr>
            <a:spLocks noGrp="1"/>
          </p:cNvSpPr>
          <p:nvPr>
            <p:ph type="sldNum" sz="quarter" idx="10"/>
          </p:nvPr>
        </p:nvSpPr>
        <p:spPr/>
        <p:txBody>
          <a:bodyPr/>
          <a:lstStyle/>
          <a:p>
            <a:fld id="{7FDC09F6-2038-456A-9430-D3278C72B9DD}" type="slidenum">
              <a:rPr lang="en-US" smtClean="0"/>
              <a:pPr/>
              <a:t>21</a:t>
            </a:fld>
            <a:endParaRPr lang="en-US" dirty="0"/>
          </a:p>
        </p:txBody>
      </p:sp>
    </p:spTree>
    <p:extLst>
      <p:ext uri="{BB962C8B-B14F-4D97-AF65-F5344CB8AC3E}">
        <p14:creationId xmlns:p14="http://schemas.microsoft.com/office/powerpoint/2010/main" val="706076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user_d</a:t>
            </a:r>
            <a:r>
              <a:rPr lang="en-US" dirty="0" smtClean="0"/>
              <a:t> 350MB compressed per </a:t>
            </a:r>
            <a:r>
              <a:rPr lang="en-US" dirty="0" smtClean="0"/>
              <a:t>partition</a:t>
            </a:r>
          </a:p>
          <a:p>
            <a:r>
              <a:rPr lang="en-US" dirty="0" smtClean="0"/>
              <a:t>10x compression ratio</a:t>
            </a:r>
            <a:endParaRPr lang="en-US" dirty="0" smtClean="0"/>
          </a:p>
          <a:p>
            <a:endParaRPr lang="en-US" dirty="0"/>
          </a:p>
        </p:txBody>
      </p:sp>
      <p:sp>
        <p:nvSpPr>
          <p:cNvPr id="4" name="Slide Number Placeholder 3"/>
          <p:cNvSpPr>
            <a:spLocks noGrp="1"/>
          </p:cNvSpPr>
          <p:nvPr>
            <p:ph type="sldNum" sz="quarter" idx="10"/>
          </p:nvPr>
        </p:nvSpPr>
        <p:spPr/>
        <p:txBody>
          <a:bodyPr/>
          <a:lstStyle/>
          <a:p>
            <a:fld id="{7FDC09F6-2038-456A-9430-D3278C72B9DD}" type="slidenum">
              <a:rPr lang="en-US" smtClean="0"/>
              <a:pPr/>
              <a:t>22</a:t>
            </a:fld>
            <a:endParaRPr lang="en-US" dirty="0"/>
          </a:p>
        </p:txBody>
      </p:sp>
    </p:spTree>
    <p:extLst>
      <p:ext uri="{BB962C8B-B14F-4D97-AF65-F5344CB8AC3E}">
        <p14:creationId xmlns:p14="http://schemas.microsoft.com/office/powerpoint/2010/main" val="2898872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Query #1</a:t>
            </a:r>
            <a:r>
              <a:rPr lang="en-US" baseline="0" dirty="0" smtClean="0"/>
              <a:t> – select count(distinct </a:t>
            </a:r>
            <a:r>
              <a:rPr lang="en-US" baseline="0" dirty="0" err="1" smtClean="0"/>
              <a:t>akid</a:t>
            </a:r>
            <a:r>
              <a:rPr lang="en-US" baseline="0" dirty="0" smtClean="0"/>
              <a:t>) from </a:t>
            </a:r>
            <a:r>
              <a:rPr lang="en-US" baseline="0" dirty="0" err="1" smtClean="0"/>
              <a:t>user_d</a:t>
            </a:r>
            <a:r>
              <a:rPr lang="en-US" baseline="0" dirty="0" smtClean="0"/>
              <a:t> group by </a:t>
            </a:r>
            <a:r>
              <a:rPr lang="en-US" baseline="0" dirty="0" err="1" smtClean="0"/>
              <a:t>campaign_id</a:t>
            </a:r>
            <a:endParaRPr lang="en-US" baseline="0" dirty="0" smtClean="0"/>
          </a:p>
          <a:p>
            <a:r>
              <a:rPr lang="en-US" baseline="0" dirty="0" smtClean="0"/>
              <a:t>Query #2 – select </a:t>
            </a:r>
            <a:r>
              <a:rPr lang="en-US" baseline="0" dirty="0" err="1" smtClean="0"/>
              <a:t>user_d</a:t>
            </a:r>
            <a:r>
              <a:rPr lang="en-US" baseline="0" dirty="0" smtClean="0"/>
              <a:t> inner join </a:t>
            </a:r>
            <a:r>
              <a:rPr lang="en-US" baseline="0" dirty="0" err="1" smtClean="0"/>
              <a:t>event_d</a:t>
            </a:r>
            <a:r>
              <a:rPr lang="en-US" baseline="0" dirty="0" smtClean="0"/>
              <a:t> on </a:t>
            </a:r>
            <a:r>
              <a:rPr lang="en-US" baseline="0" dirty="0" err="1" smtClean="0"/>
              <a:t>akid</a:t>
            </a:r>
            <a:r>
              <a:rPr lang="en-US" baseline="0" dirty="0" smtClean="0"/>
              <a:t>=</a:t>
            </a:r>
            <a:r>
              <a:rPr lang="en-US" baseline="0" dirty="0" err="1" smtClean="0"/>
              <a:t>akid</a:t>
            </a:r>
            <a:r>
              <a:rPr lang="en-US" baseline="0" dirty="0" smtClean="0"/>
              <a:t> (bucketed merge map join in Hive)</a:t>
            </a:r>
          </a:p>
          <a:p>
            <a:endParaRPr lang="en-US" baseline="0" dirty="0" smtClean="0"/>
          </a:p>
          <a:p>
            <a:r>
              <a:rPr lang="en-US" baseline="0" dirty="0" smtClean="0"/>
              <a:t>82 node cluster</a:t>
            </a:r>
          </a:p>
          <a:p>
            <a:r>
              <a:rPr lang="en-US" baseline="0" dirty="0" smtClean="0"/>
              <a:t>1 TB datasets</a:t>
            </a:r>
          </a:p>
          <a:p>
            <a:endParaRPr lang="en-US" dirty="0"/>
          </a:p>
        </p:txBody>
      </p:sp>
      <p:sp>
        <p:nvSpPr>
          <p:cNvPr id="4" name="Slide Number Placeholder 3"/>
          <p:cNvSpPr>
            <a:spLocks noGrp="1"/>
          </p:cNvSpPr>
          <p:nvPr>
            <p:ph type="sldNum" sz="quarter" idx="10"/>
          </p:nvPr>
        </p:nvSpPr>
        <p:spPr/>
        <p:txBody>
          <a:bodyPr/>
          <a:lstStyle/>
          <a:p>
            <a:fld id="{7FDC09F6-2038-456A-9430-D3278C72B9DD}" type="slidenum">
              <a:rPr lang="en-US" smtClean="0"/>
              <a:pPr/>
              <a:t>23</a:t>
            </a:fld>
            <a:endParaRPr lang="en-US" dirty="0"/>
          </a:p>
        </p:txBody>
      </p:sp>
    </p:spTree>
    <p:extLst>
      <p:ext uri="{BB962C8B-B14F-4D97-AF65-F5344CB8AC3E}">
        <p14:creationId xmlns:p14="http://schemas.microsoft.com/office/powerpoint/2010/main" val="2162093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queries really are</a:t>
            </a:r>
            <a:r>
              <a:rPr lang="en-US" baseline="0" dirty="0" smtClean="0"/>
              <a:t> not complex</a:t>
            </a:r>
          </a:p>
          <a:p>
            <a:r>
              <a:rPr lang="en-US" dirty="0" smtClean="0"/>
              <a:t>Query</a:t>
            </a:r>
            <a:r>
              <a:rPr lang="en-US" baseline="0" dirty="0" smtClean="0"/>
              <a:t> #1 : Join with aggregation (histogram conversion latency)</a:t>
            </a:r>
          </a:p>
          <a:p>
            <a:r>
              <a:rPr lang="en-US" dirty="0" smtClean="0"/>
              <a:t>Query #2 : Group by with many output</a:t>
            </a:r>
            <a:r>
              <a:rPr lang="en-US" baseline="0" dirty="0" smtClean="0"/>
              <a:t> columns (feature generation)</a:t>
            </a:r>
          </a:p>
          <a:p>
            <a:pPr marL="0" marR="0" indent="0" algn="l" defTabSz="914354" rtl="0" eaLnBrk="1" fontAlgn="auto" latinLnBrk="0" hangingPunct="1">
              <a:lnSpc>
                <a:spcPct val="100000"/>
              </a:lnSpc>
              <a:spcBef>
                <a:spcPts val="0"/>
              </a:spcBef>
              <a:spcAft>
                <a:spcPts val="0"/>
              </a:spcAft>
              <a:buClrTx/>
              <a:buSzTx/>
              <a:buFontTx/>
              <a:buNone/>
              <a:tabLst/>
              <a:defRPr/>
            </a:pPr>
            <a:r>
              <a:rPr lang="en-US" baseline="0" dirty="0" smtClean="0"/>
              <a:t>Query #3 – select sum(…) from </a:t>
            </a:r>
            <a:r>
              <a:rPr lang="en-US" baseline="0" dirty="0" err="1" smtClean="0"/>
              <a:t>user_d</a:t>
            </a:r>
            <a:r>
              <a:rPr lang="en-US" baseline="0" dirty="0" smtClean="0"/>
              <a:t> group by </a:t>
            </a:r>
            <a:r>
              <a:rPr lang="en-US" baseline="0" dirty="0" err="1" smtClean="0"/>
              <a:t>coop_id</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FDC09F6-2038-456A-9430-D3278C72B9DD}" type="slidenum">
              <a:rPr lang="en-US" smtClean="0"/>
              <a:pPr/>
              <a:t>24</a:t>
            </a:fld>
            <a:endParaRPr lang="en-US" dirty="0"/>
          </a:p>
        </p:txBody>
      </p:sp>
    </p:spTree>
    <p:extLst>
      <p:ext uri="{BB962C8B-B14F-4D97-AF65-F5344CB8AC3E}">
        <p14:creationId xmlns:p14="http://schemas.microsoft.com/office/powerpoint/2010/main" val="1566610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Pain = reliability, responsiveness, cost + cultural stuff : some pieces</a:t>
            </a:r>
            <a:r>
              <a:rPr lang="en-US" baseline="0" dirty="0" smtClean="0"/>
              <a:t> were scalable but unreliable and opaque, others were open but not scalable or reliable</a:t>
            </a:r>
          </a:p>
          <a:p>
            <a:r>
              <a:rPr lang="en-US" baseline="0" dirty="0" smtClean="0"/>
              <a:t>Note this was building production jobs first; </a:t>
            </a:r>
            <a:r>
              <a:rPr lang="en-US" baseline="0" dirty="0" err="1" smtClean="0"/>
              <a:t>adhoc</a:t>
            </a:r>
            <a:r>
              <a:rPr lang="en-US" baseline="0" dirty="0" smtClean="0"/>
              <a:t> stuff second</a:t>
            </a:r>
            <a:endParaRPr lang="en-US" dirty="0"/>
          </a:p>
        </p:txBody>
      </p:sp>
      <p:sp>
        <p:nvSpPr>
          <p:cNvPr id="4" name="Slide Number Placeholder 3"/>
          <p:cNvSpPr>
            <a:spLocks noGrp="1"/>
          </p:cNvSpPr>
          <p:nvPr>
            <p:ph type="sldNum" sz="quarter" idx="10"/>
          </p:nvPr>
        </p:nvSpPr>
        <p:spPr/>
        <p:txBody>
          <a:bodyPr/>
          <a:lstStyle/>
          <a:p>
            <a:fld id="{7FDC09F6-2038-456A-9430-D3278C72B9DD}" type="slidenum">
              <a:rPr lang="en-US" smtClean="0"/>
              <a:pPr/>
              <a:t>5</a:t>
            </a:fld>
            <a:endParaRPr lang="en-US" dirty="0"/>
          </a:p>
        </p:txBody>
      </p:sp>
    </p:spTree>
    <p:extLst>
      <p:ext uri="{BB962C8B-B14F-4D97-AF65-F5344CB8AC3E}">
        <p14:creationId xmlns:p14="http://schemas.microsoft.com/office/powerpoint/2010/main" val="2203210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should be pretty familiar: pipes and filters</a:t>
            </a:r>
          </a:p>
          <a:p>
            <a:r>
              <a:rPr lang="en-US" dirty="0" smtClean="0"/>
              <a:t>Two kinds</a:t>
            </a:r>
            <a:r>
              <a:rPr lang="en-US" baseline="0" dirty="0" smtClean="0"/>
              <a:t> of statements: operator declarations and arrows</a:t>
            </a:r>
          </a:p>
          <a:p>
            <a:r>
              <a:rPr lang="en-US" dirty="0" smtClean="0"/>
              <a:t>Operator</a:t>
            </a:r>
            <a:r>
              <a:rPr lang="en-US" baseline="0" dirty="0" smtClean="0"/>
              <a:t>s = algorithms</a:t>
            </a:r>
          </a:p>
          <a:p>
            <a:r>
              <a:rPr lang="en-US" baseline="0" dirty="0" smtClean="0"/>
              <a:t>Arguments = configuration of operators</a:t>
            </a:r>
          </a:p>
          <a:p>
            <a:r>
              <a:rPr lang="en-US" baseline="0" dirty="0" smtClean="0"/>
              <a:t>Arrows = pipes</a:t>
            </a:r>
          </a:p>
        </p:txBody>
      </p:sp>
      <p:sp>
        <p:nvSpPr>
          <p:cNvPr id="4" name="Slide Number Placeholder 3"/>
          <p:cNvSpPr>
            <a:spLocks noGrp="1"/>
          </p:cNvSpPr>
          <p:nvPr>
            <p:ph type="sldNum" sz="quarter" idx="10"/>
          </p:nvPr>
        </p:nvSpPr>
        <p:spPr/>
        <p:txBody>
          <a:bodyPr/>
          <a:lstStyle/>
          <a:p>
            <a:fld id="{7FDC09F6-2038-456A-9430-D3278C72B9DD}" type="slidenum">
              <a:rPr lang="en-US" smtClean="0"/>
              <a:pPr/>
              <a:t>7</a:t>
            </a:fld>
            <a:endParaRPr lang="en-US" dirty="0"/>
          </a:p>
        </p:txBody>
      </p:sp>
    </p:spTree>
    <p:extLst>
      <p:ext uri="{BB962C8B-B14F-4D97-AF65-F5344CB8AC3E}">
        <p14:creationId xmlns:p14="http://schemas.microsoft.com/office/powerpoint/2010/main" val="2855272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should be pretty familiar: pipes and filters</a:t>
            </a:r>
          </a:p>
          <a:p>
            <a:r>
              <a:rPr lang="en-US" dirty="0" smtClean="0"/>
              <a:t>Two kinds</a:t>
            </a:r>
            <a:r>
              <a:rPr lang="en-US" baseline="0" dirty="0" smtClean="0"/>
              <a:t> of statements: operator declarations and arrows</a:t>
            </a:r>
          </a:p>
          <a:p>
            <a:r>
              <a:rPr lang="en-US" dirty="0" smtClean="0"/>
              <a:t>Operator</a:t>
            </a:r>
            <a:r>
              <a:rPr lang="en-US" baseline="0" dirty="0" smtClean="0"/>
              <a:t>s = algorithms</a:t>
            </a:r>
          </a:p>
          <a:p>
            <a:r>
              <a:rPr lang="en-US" baseline="0" dirty="0" smtClean="0"/>
              <a:t>Arguments = configuration of operators</a:t>
            </a:r>
          </a:p>
          <a:p>
            <a:r>
              <a:rPr lang="en-US" baseline="0" dirty="0" smtClean="0"/>
              <a:t>Arrows = pipes</a:t>
            </a:r>
          </a:p>
        </p:txBody>
      </p:sp>
      <p:sp>
        <p:nvSpPr>
          <p:cNvPr id="4" name="Slide Number Placeholder 3"/>
          <p:cNvSpPr>
            <a:spLocks noGrp="1"/>
          </p:cNvSpPr>
          <p:nvPr>
            <p:ph type="sldNum" sz="quarter" idx="10"/>
          </p:nvPr>
        </p:nvSpPr>
        <p:spPr/>
        <p:txBody>
          <a:bodyPr/>
          <a:lstStyle/>
          <a:p>
            <a:fld id="{7FDC09F6-2038-456A-9430-D3278C72B9DD}" type="slidenum">
              <a:rPr lang="en-US" smtClean="0"/>
              <a:pPr/>
              <a:t>8</a:t>
            </a:fld>
            <a:endParaRPr lang="en-US" dirty="0"/>
          </a:p>
        </p:txBody>
      </p:sp>
    </p:spTree>
    <p:extLst>
      <p:ext uri="{BB962C8B-B14F-4D97-AF65-F5344CB8AC3E}">
        <p14:creationId xmlns:p14="http://schemas.microsoft.com/office/powerpoint/2010/main" val="2855272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should be pretty familiar: pipes and filters</a:t>
            </a:r>
          </a:p>
          <a:p>
            <a:r>
              <a:rPr lang="en-US" dirty="0" smtClean="0"/>
              <a:t>Two kinds</a:t>
            </a:r>
            <a:r>
              <a:rPr lang="en-US" baseline="0" dirty="0" smtClean="0"/>
              <a:t> of statements: operator declarations and arrows</a:t>
            </a:r>
          </a:p>
          <a:p>
            <a:r>
              <a:rPr lang="en-US" dirty="0" smtClean="0"/>
              <a:t>Operator</a:t>
            </a:r>
            <a:r>
              <a:rPr lang="en-US" baseline="0" dirty="0" smtClean="0"/>
              <a:t>s = algorithms</a:t>
            </a:r>
          </a:p>
          <a:p>
            <a:r>
              <a:rPr lang="en-US" baseline="0" dirty="0" smtClean="0"/>
              <a:t>Arguments = configuration of operators</a:t>
            </a:r>
          </a:p>
          <a:p>
            <a:r>
              <a:rPr lang="en-US" baseline="0" dirty="0" smtClean="0"/>
              <a:t>Arrows = pipes</a:t>
            </a:r>
          </a:p>
        </p:txBody>
      </p:sp>
      <p:sp>
        <p:nvSpPr>
          <p:cNvPr id="4" name="Slide Number Placeholder 3"/>
          <p:cNvSpPr>
            <a:spLocks noGrp="1"/>
          </p:cNvSpPr>
          <p:nvPr>
            <p:ph type="sldNum" sz="quarter" idx="10"/>
          </p:nvPr>
        </p:nvSpPr>
        <p:spPr/>
        <p:txBody>
          <a:bodyPr/>
          <a:lstStyle/>
          <a:p>
            <a:fld id="{7FDC09F6-2038-456A-9430-D3278C72B9DD}" type="slidenum">
              <a:rPr lang="en-US" smtClean="0"/>
              <a:pPr/>
              <a:t>9</a:t>
            </a:fld>
            <a:endParaRPr lang="en-US" dirty="0"/>
          </a:p>
        </p:txBody>
      </p:sp>
    </p:spTree>
    <p:extLst>
      <p:ext uri="{BB962C8B-B14F-4D97-AF65-F5344CB8AC3E}">
        <p14:creationId xmlns:p14="http://schemas.microsoft.com/office/powerpoint/2010/main" val="2855272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should be pretty familiar: pipes and filters</a:t>
            </a:r>
          </a:p>
          <a:p>
            <a:r>
              <a:rPr lang="en-US" dirty="0" smtClean="0"/>
              <a:t>Two kinds</a:t>
            </a:r>
            <a:r>
              <a:rPr lang="en-US" baseline="0" dirty="0" smtClean="0"/>
              <a:t> of statements: operator declarations and arrows</a:t>
            </a:r>
          </a:p>
          <a:p>
            <a:r>
              <a:rPr lang="en-US" dirty="0" smtClean="0"/>
              <a:t>Operator</a:t>
            </a:r>
            <a:r>
              <a:rPr lang="en-US" baseline="0" dirty="0" smtClean="0"/>
              <a:t>s = algorithms</a:t>
            </a:r>
          </a:p>
          <a:p>
            <a:r>
              <a:rPr lang="en-US" baseline="0" dirty="0" smtClean="0"/>
              <a:t>Arguments = configuration of operators</a:t>
            </a:r>
          </a:p>
          <a:p>
            <a:r>
              <a:rPr lang="en-US" baseline="0" dirty="0" smtClean="0"/>
              <a:t>Arrows = pipes</a:t>
            </a:r>
          </a:p>
        </p:txBody>
      </p:sp>
      <p:sp>
        <p:nvSpPr>
          <p:cNvPr id="4" name="Slide Number Placeholder 3"/>
          <p:cNvSpPr>
            <a:spLocks noGrp="1"/>
          </p:cNvSpPr>
          <p:nvPr>
            <p:ph type="sldNum" sz="quarter" idx="10"/>
          </p:nvPr>
        </p:nvSpPr>
        <p:spPr/>
        <p:txBody>
          <a:bodyPr/>
          <a:lstStyle/>
          <a:p>
            <a:fld id="{7FDC09F6-2038-456A-9430-D3278C72B9DD}" type="slidenum">
              <a:rPr lang="en-US" smtClean="0"/>
              <a:pPr/>
              <a:t>10</a:t>
            </a:fld>
            <a:endParaRPr lang="en-US" dirty="0"/>
          </a:p>
        </p:txBody>
      </p:sp>
    </p:spTree>
    <p:extLst>
      <p:ext uri="{BB962C8B-B14F-4D97-AF65-F5344CB8AC3E}">
        <p14:creationId xmlns:p14="http://schemas.microsoft.com/office/powerpoint/2010/main" val="2855272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should be pretty familiar: pipes and filters</a:t>
            </a:r>
          </a:p>
          <a:p>
            <a:r>
              <a:rPr lang="en-US" dirty="0" smtClean="0"/>
              <a:t>Two kinds</a:t>
            </a:r>
            <a:r>
              <a:rPr lang="en-US" baseline="0" dirty="0" smtClean="0"/>
              <a:t> of statements: operator declarations and arrows</a:t>
            </a:r>
          </a:p>
          <a:p>
            <a:r>
              <a:rPr lang="en-US" dirty="0" smtClean="0"/>
              <a:t>Operator</a:t>
            </a:r>
            <a:r>
              <a:rPr lang="en-US" baseline="0" dirty="0" smtClean="0"/>
              <a:t>s = algorithms</a:t>
            </a:r>
          </a:p>
          <a:p>
            <a:r>
              <a:rPr lang="en-US" baseline="0" dirty="0" smtClean="0"/>
              <a:t>Arguments = configuration of operators</a:t>
            </a:r>
          </a:p>
          <a:p>
            <a:r>
              <a:rPr lang="en-US" baseline="0" dirty="0" smtClean="0"/>
              <a:t>Arrows = pipes</a:t>
            </a:r>
          </a:p>
        </p:txBody>
      </p:sp>
      <p:sp>
        <p:nvSpPr>
          <p:cNvPr id="4" name="Slide Number Placeholder 3"/>
          <p:cNvSpPr>
            <a:spLocks noGrp="1"/>
          </p:cNvSpPr>
          <p:nvPr>
            <p:ph type="sldNum" sz="quarter" idx="10"/>
          </p:nvPr>
        </p:nvSpPr>
        <p:spPr/>
        <p:txBody>
          <a:bodyPr/>
          <a:lstStyle/>
          <a:p>
            <a:fld id="{7FDC09F6-2038-456A-9430-D3278C72B9DD}" type="slidenum">
              <a:rPr lang="en-US" smtClean="0"/>
              <a:pPr/>
              <a:t>11</a:t>
            </a:fld>
            <a:endParaRPr lang="en-US" dirty="0"/>
          </a:p>
        </p:txBody>
      </p:sp>
    </p:spTree>
    <p:extLst>
      <p:ext uri="{BB962C8B-B14F-4D97-AF65-F5344CB8AC3E}">
        <p14:creationId xmlns:p14="http://schemas.microsoft.com/office/powerpoint/2010/main" val="2855272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possible to have a </a:t>
            </a:r>
            <a:r>
              <a:rPr lang="en-US" dirty="0" err="1" smtClean="0"/>
              <a:t>Trecul</a:t>
            </a:r>
            <a:r>
              <a:rPr lang="en-US" dirty="0" smtClean="0"/>
              <a:t> mapper read directly from HDFS; this is primarily</a:t>
            </a:r>
            <a:r>
              <a:rPr lang="en-US" baseline="0" dirty="0" smtClean="0"/>
              <a:t> useful when reading bucketed or broadcast datasets</a:t>
            </a:r>
            <a:endParaRPr lang="en-US" dirty="0"/>
          </a:p>
        </p:txBody>
      </p:sp>
      <p:sp>
        <p:nvSpPr>
          <p:cNvPr id="4" name="Slide Number Placeholder 3"/>
          <p:cNvSpPr>
            <a:spLocks noGrp="1"/>
          </p:cNvSpPr>
          <p:nvPr>
            <p:ph type="sldNum" sz="quarter" idx="10"/>
          </p:nvPr>
        </p:nvSpPr>
        <p:spPr/>
        <p:txBody>
          <a:bodyPr/>
          <a:lstStyle/>
          <a:p>
            <a:fld id="{7FDC09F6-2038-456A-9430-D3278C72B9DD}" type="slidenum">
              <a:rPr lang="en-US" smtClean="0"/>
              <a:pPr/>
              <a:t>12</a:t>
            </a:fld>
            <a:endParaRPr lang="en-US" dirty="0"/>
          </a:p>
        </p:txBody>
      </p:sp>
    </p:spTree>
    <p:extLst>
      <p:ext uri="{BB962C8B-B14F-4D97-AF65-F5344CB8AC3E}">
        <p14:creationId xmlns:p14="http://schemas.microsoft.com/office/powerpoint/2010/main" val="2909626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where the scheduler gets tricky</a:t>
            </a:r>
            <a:endParaRPr lang="en-US" dirty="0"/>
          </a:p>
        </p:txBody>
      </p:sp>
      <p:sp>
        <p:nvSpPr>
          <p:cNvPr id="4" name="Slide Number Placeholder 3"/>
          <p:cNvSpPr>
            <a:spLocks noGrp="1"/>
          </p:cNvSpPr>
          <p:nvPr>
            <p:ph type="sldNum" sz="quarter" idx="10"/>
          </p:nvPr>
        </p:nvSpPr>
        <p:spPr/>
        <p:txBody>
          <a:bodyPr/>
          <a:lstStyle/>
          <a:p>
            <a:fld id="{7FDC09F6-2038-456A-9430-D3278C72B9DD}" type="slidenum">
              <a:rPr lang="en-US" smtClean="0"/>
              <a:pPr/>
              <a:t>13</a:t>
            </a:fld>
            <a:endParaRPr lang="en-US" dirty="0"/>
          </a:p>
        </p:txBody>
      </p:sp>
    </p:spTree>
    <p:extLst>
      <p:ext uri="{BB962C8B-B14F-4D97-AF65-F5344CB8AC3E}">
        <p14:creationId xmlns:p14="http://schemas.microsoft.com/office/powerpoint/2010/main" val="3927193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descr="Title-Slide-V2-4x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itle 9"/>
          <p:cNvSpPr>
            <a:spLocks noGrp="1"/>
          </p:cNvSpPr>
          <p:nvPr>
            <p:ph type="title" hasCustomPrompt="1"/>
          </p:nvPr>
        </p:nvSpPr>
        <p:spPr>
          <a:xfrm>
            <a:off x="-1" y="1750185"/>
            <a:ext cx="7093185" cy="523216"/>
          </a:xfrm>
          <a:solidFill>
            <a:srgbClr val="191919"/>
          </a:solidFill>
        </p:spPr>
        <p:txBody>
          <a:bodyPr wrap="square" anchor="ctr">
            <a:spAutoFit/>
          </a:bodyPr>
          <a:lstStyle>
            <a:lvl1pPr marL="636747" indent="0">
              <a:defRPr sz="2800">
                <a:solidFill>
                  <a:srgbClr val="FFFFFF"/>
                </a:solidFill>
              </a:defRPr>
            </a:lvl1pPr>
          </a:lstStyle>
          <a:p>
            <a:r>
              <a:rPr lang="en-US" dirty="0" smtClean="0"/>
              <a:t>Click to edit Master title style </a:t>
            </a:r>
            <a:endParaRPr lang="en-US" dirty="0"/>
          </a:p>
        </p:txBody>
      </p:sp>
      <p:sp>
        <p:nvSpPr>
          <p:cNvPr id="14" name="Text Placeholder 13"/>
          <p:cNvSpPr>
            <a:spLocks noGrp="1"/>
          </p:cNvSpPr>
          <p:nvPr>
            <p:ph type="body" sz="quarter" idx="10"/>
          </p:nvPr>
        </p:nvSpPr>
        <p:spPr>
          <a:xfrm>
            <a:off x="-1" y="2480546"/>
            <a:ext cx="5381037" cy="353939"/>
          </a:xfrm>
          <a:solidFill>
            <a:srgbClr val="191919"/>
          </a:solidFill>
        </p:spPr>
        <p:txBody>
          <a:bodyPr wrap="square" anchor="ctr">
            <a:spAutoFit/>
          </a:bodyPr>
          <a:lstStyle>
            <a:lvl1pPr marL="641192" indent="0">
              <a:defRPr sz="1700">
                <a:solidFill>
                  <a:srgbClr val="FFFFFF"/>
                </a:solidFill>
              </a:defRPr>
            </a:lvl1pPr>
          </a:lstStyle>
          <a:p>
            <a:pPr lvl="0"/>
            <a:r>
              <a:rPr lang="en-US"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5" name="Picture 4" descr="Title-Slide-V2-4x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itle 9"/>
          <p:cNvSpPr>
            <a:spLocks noGrp="1"/>
          </p:cNvSpPr>
          <p:nvPr>
            <p:ph type="title" hasCustomPrompt="1"/>
          </p:nvPr>
        </p:nvSpPr>
        <p:spPr>
          <a:xfrm>
            <a:off x="0" y="1534741"/>
            <a:ext cx="7093186" cy="954103"/>
          </a:xfrm>
          <a:solidFill>
            <a:srgbClr val="191919"/>
          </a:solidFill>
        </p:spPr>
        <p:txBody>
          <a:bodyPr wrap="square" anchor="ctr">
            <a:spAutoFit/>
          </a:bodyPr>
          <a:lstStyle>
            <a:lvl1pPr marL="636747" indent="0">
              <a:defRPr sz="2800">
                <a:solidFill>
                  <a:srgbClr val="FFFFFF"/>
                </a:solidFill>
              </a:defRPr>
            </a:lvl1pPr>
          </a:lstStyle>
          <a:p>
            <a:r>
              <a:rPr lang="en-US" dirty="0" smtClean="0"/>
              <a:t>Click to edit Master title style</a:t>
            </a:r>
            <a:br>
              <a:rPr lang="en-US" dirty="0" smtClean="0"/>
            </a:br>
            <a:endParaRPr lang="en-US" dirty="0"/>
          </a:p>
        </p:txBody>
      </p:sp>
      <p:sp>
        <p:nvSpPr>
          <p:cNvPr id="14" name="Text Placeholder 13"/>
          <p:cNvSpPr>
            <a:spLocks noGrp="1"/>
          </p:cNvSpPr>
          <p:nvPr>
            <p:ph type="body" sz="quarter" idx="10"/>
          </p:nvPr>
        </p:nvSpPr>
        <p:spPr>
          <a:xfrm>
            <a:off x="-1" y="2707410"/>
            <a:ext cx="5381037" cy="353939"/>
          </a:xfrm>
          <a:solidFill>
            <a:srgbClr val="191919"/>
          </a:solidFill>
        </p:spPr>
        <p:txBody>
          <a:bodyPr wrap="square" anchor="ctr">
            <a:spAutoFit/>
          </a:bodyPr>
          <a:lstStyle>
            <a:lvl1pPr marL="641192" indent="0">
              <a:defRPr sz="1700">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72703024"/>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defRPr sz="1800"/>
            </a:lvl2pPr>
            <a:lvl3pPr marL="282561" indent="119057">
              <a:defRPr sz="1800">
                <a:solidFill>
                  <a:srgbClr val="3C3C3C"/>
                </a:solidFill>
              </a:defRPr>
            </a:lvl3pPr>
            <a:lvl4pPr marL="573059" indent="111119">
              <a:tabLst/>
              <a:defRPr sz="1800">
                <a:solidFill>
                  <a:srgbClr val="3C3C3C"/>
                </a:solidFill>
              </a:defRPr>
            </a:lvl4pPr>
            <a:lvl5pPr marL="803235" indent="169854">
              <a:tabLst/>
              <a:defRPr sz="1800">
                <a:solidFill>
                  <a:srgbClr val="3C3C3C"/>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4009" y="1295400"/>
            <a:ext cx="4038600" cy="4830763"/>
          </a:xfrm>
        </p:spPr>
        <p:txBody>
          <a:bodyPr/>
          <a:lstStyle>
            <a:lvl1pPr>
              <a:defRPr sz="2200"/>
            </a:lvl1pPr>
            <a:lvl2pPr>
              <a:defRPr sz="1800"/>
            </a:lvl2pPr>
            <a:lvl3pPr marL="282561" indent="119057">
              <a:defRPr sz="1800">
                <a:solidFill>
                  <a:srgbClr val="3C3C3C"/>
                </a:solidFill>
              </a:defRPr>
            </a:lvl3pPr>
            <a:lvl4pPr marL="573059" indent="111119">
              <a:tabLst/>
              <a:defRPr sz="1800">
                <a:solidFill>
                  <a:srgbClr val="3C3C3C"/>
                </a:solidFill>
              </a:defRPr>
            </a:lvl4pPr>
            <a:lvl5pPr marL="855621" indent="117469">
              <a:tabLst/>
              <a:defRPr sz="1800">
                <a:solidFill>
                  <a:srgbClr val="3C3C3C"/>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1295400"/>
            <a:ext cx="4038600" cy="4830763"/>
          </a:xfrm>
        </p:spPr>
        <p:txBody>
          <a:bodyPr/>
          <a:lstStyle>
            <a:lvl1pPr>
              <a:defRPr sz="2200"/>
            </a:lvl1pPr>
            <a:lvl2pPr>
              <a:defRPr sz="1800"/>
            </a:lvl2pPr>
            <a:lvl3pPr marL="282561" indent="119057">
              <a:defRPr sz="1800">
                <a:solidFill>
                  <a:srgbClr val="3C3C3C"/>
                </a:solidFill>
              </a:defRPr>
            </a:lvl3pPr>
            <a:lvl4pPr marL="573059" indent="111119">
              <a:tabLst/>
              <a:defRPr sz="1800">
                <a:solidFill>
                  <a:srgbClr val="3C3C3C"/>
                </a:solidFill>
              </a:defRPr>
            </a:lvl4pPr>
            <a:lvl5pPr marL="855621" indent="117469">
              <a:tabLst/>
              <a:defRPr sz="1800">
                <a:solidFill>
                  <a:srgbClr val="3C3C3C"/>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3"/>
          <p:cNvSpPr>
            <a:spLocks noGrp="1"/>
          </p:cNvSpPr>
          <p:nvPr>
            <p:ph sz="half" idx="2"/>
          </p:nvPr>
        </p:nvSpPr>
        <p:spPr>
          <a:xfrm>
            <a:off x="472609" y="1295400"/>
            <a:ext cx="4038600" cy="4830763"/>
          </a:xfrm>
        </p:spPr>
        <p:txBody>
          <a:bodyPr/>
          <a:lstStyle>
            <a:lvl1pPr>
              <a:defRPr sz="2200"/>
            </a:lvl1pPr>
            <a:lvl2pPr>
              <a:tabLst>
                <a:tab pos="115882" algn="l"/>
              </a:tabLst>
              <a:defRPr sz="1800"/>
            </a:lvl2pPr>
            <a:lvl3pPr marL="282561" indent="119057">
              <a:tabLst/>
              <a:defRPr sz="1800">
                <a:solidFill>
                  <a:srgbClr val="3C3C3C"/>
                </a:solidFill>
              </a:defRPr>
            </a:lvl3pPr>
            <a:lvl4pPr marL="573059" indent="111119">
              <a:tabLst/>
              <a:defRPr sz="1800">
                <a:solidFill>
                  <a:srgbClr val="3C3C3C"/>
                </a:solidFill>
              </a:defRPr>
            </a:lvl4pPr>
            <a:lvl5pPr marL="855621" indent="117469">
              <a:tabLst/>
              <a:defRPr sz="1800">
                <a:solidFill>
                  <a:srgbClr val="3C3C3C"/>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Box 3"/>
          <p:cNvSpPr txBox="1"/>
          <p:nvPr userDrawn="1"/>
        </p:nvSpPr>
        <p:spPr>
          <a:xfrm>
            <a:off x="4226719" y="2378352"/>
            <a:ext cx="4917281" cy="1681035"/>
          </a:xfrm>
          <a:prstGeom prst="rect">
            <a:avLst/>
          </a:prstGeom>
          <a:noFill/>
        </p:spPr>
        <p:txBody>
          <a:bodyPr wrap="square" lIns="64008" tIns="32004" rIns="64008" bIns="32004" rtlCol="0" anchor="ctr" anchorCtr="0">
            <a:noAutofit/>
          </a:bodyPr>
          <a:lstStyle/>
          <a:p>
            <a:pPr marL="0" marR="0" indent="0" algn="l" defTabSz="914354" rtl="0" eaLnBrk="1" fontAlgn="auto" latinLnBrk="0" hangingPunct="1">
              <a:lnSpc>
                <a:spcPct val="110000"/>
              </a:lnSpc>
              <a:spcBef>
                <a:spcPts val="0"/>
              </a:spcBef>
              <a:spcAft>
                <a:spcPts val="0"/>
              </a:spcAft>
              <a:buClrTx/>
              <a:buSzTx/>
              <a:buFontTx/>
              <a:buNone/>
              <a:tabLst/>
              <a:defRPr/>
            </a:pPr>
            <a:r>
              <a:rPr kumimoji="0" lang="en-US" sz="1700" b="0" i="0" u="none" strike="noStrike" kern="0" cap="none" spc="0" normalizeH="0" baseline="0" noProof="0" dirty="0" smtClean="0">
                <a:ln>
                  <a:noFill/>
                </a:ln>
                <a:solidFill>
                  <a:srgbClr val="FFFFFF"/>
                </a:solidFill>
                <a:effectLst/>
                <a:uLnTx/>
                <a:uFillTx/>
                <a:latin typeface="Arial"/>
                <a:ea typeface="+mj-ea"/>
                <a:cs typeface="Arial"/>
              </a:rPr>
              <a:t>Avoid data theft and downtime by extending the </a:t>
            </a:r>
            <a:br>
              <a:rPr kumimoji="0" lang="en-US" sz="1700" b="0" i="0" u="none" strike="noStrike" kern="0" cap="none" spc="0" normalizeH="0" baseline="0" noProof="0" dirty="0" smtClean="0">
                <a:ln>
                  <a:noFill/>
                </a:ln>
                <a:solidFill>
                  <a:srgbClr val="FFFFFF"/>
                </a:solidFill>
                <a:effectLst/>
                <a:uLnTx/>
                <a:uFillTx/>
                <a:latin typeface="Arial"/>
                <a:ea typeface="+mj-ea"/>
                <a:cs typeface="Arial"/>
              </a:rPr>
            </a:br>
            <a:r>
              <a:rPr kumimoji="0" lang="en-US" sz="1700" b="0" i="0" u="none" strike="noStrike" kern="0" cap="none" spc="0" normalizeH="0" baseline="0" noProof="0" dirty="0" smtClean="0">
                <a:ln>
                  <a:noFill/>
                </a:ln>
                <a:solidFill>
                  <a:srgbClr val="FFFFFF"/>
                </a:solidFill>
                <a:effectLst/>
                <a:uLnTx/>
                <a:uFillTx/>
                <a:latin typeface="Arial"/>
                <a:ea typeface="+mj-ea"/>
                <a:cs typeface="Arial"/>
              </a:rPr>
              <a:t>security perimeter outside the data-center and </a:t>
            </a:r>
            <a:br>
              <a:rPr kumimoji="0" lang="en-US" sz="1700" b="0" i="0" u="none" strike="noStrike" kern="0" cap="none" spc="0" normalizeH="0" baseline="0" noProof="0" dirty="0" smtClean="0">
                <a:ln>
                  <a:noFill/>
                </a:ln>
                <a:solidFill>
                  <a:srgbClr val="FFFFFF"/>
                </a:solidFill>
                <a:effectLst/>
                <a:uLnTx/>
                <a:uFillTx/>
                <a:latin typeface="Arial"/>
                <a:ea typeface="+mj-ea"/>
                <a:cs typeface="Arial"/>
              </a:rPr>
            </a:br>
            <a:r>
              <a:rPr kumimoji="0" lang="en-US" sz="1700" b="0" i="0" u="none" strike="noStrike" kern="0" cap="none" spc="0" normalizeH="0" baseline="0" noProof="0" dirty="0" smtClean="0">
                <a:ln>
                  <a:noFill/>
                </a:ln>
                <a:solidFill>
                  <a:srgbClr val="FFFFFF"/>
                </a:solidFill>
                <a:effectLst/>
                <a:uLnTx/>
                <a:uFillTx/>
                <a:latin typeface="Arial"/>
                <a:ea typeface="+mj-ea"/>
                <a:cs typeface="Arial"/>
              </a:rPr>
              <a:t>protect from increasing frequency, scale and sophistication of web attacks.</a:t>
            </a:r>
            <a:endParaRPr lang="en-US" sz="1700" dirty="0" err="1" smtClean="0">
              <a:solidFill>
                <a:srgbClr val="FFFFFF"/>
              </a:solidFill>
              <a:latin typeface="Arial" pitchFamily="34" charset="0"/>
              <a:cs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04668356"/>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extBox 4"/>
          <p:cNvSpPr txBox="1"/>
          <p:nvPr userDrawn="1"/>
        </p:nvSpPr>
        <p:spPr>
          <a:xfrm>
            <a:off x="4226719" y="2415709"/>
            <a:ext cx="4715868" cy="1681035"/>
          </a:xfrm>
          <a:prstGeom prst="rect">
            <a:avLst/>
          </a:prstGeom>
          <a:noFill/>
        </p:spPr>
        <p:txBody>
          <a:bodyPr wrap="square" lIns="64008" tIns="32004" rIns="64008" bIns="32004" rtlCol="0" anchor="ctr" anchorCtr="0">
            <a:noAutofit/>
          </a:bodyPr>
          <a:lstStyle/>
          <a:p>
            <a:pPr marL="0" marR="0" indent="0" algn="l" defTabSz="914354" rtl="0" eaLnBrk="1" fontAlgn="auto" latinLnBrk="0" hangingPunct="1">
              <a:lnSpc>
                <a:spcPct val="110000"/>
              </a:lnSpc>
              <a:spcBef>
                <a:spcPts val="0"/>
              </a:spcBef>
              <a:spcAft>
                <a:spcPts val="0"/>
              </a:spcAft>
              <a:buClrTx/>
              <a:buSzTx/>
              <a:buFontTx/>
              <a:buNone/>
              <a:tabLst/>
              <a:defRPr/>
            </a:pPr>
            <a:r>
              <a:rPr kumimoji="0" lang="en-US" sz="1700" b="0" i="0" u="none" strike="noStrike" kern="0" cap="none" spc="0" normalizeH="0" baseline="0" noProof="0" dirty="0" smtClean="0">
                <a:ln>
                  <a:noFill/>
                </a:ln>
                <a:solidFill>
                  <a:srgbClr val="FFFFFF"/>
                </a:solidFill>
                <a:effectLst/>
                <a:uLnTx/>
                <a:uFillTx/>
                <a:latin typeface="Arial"/>
                <a:ea typeface="+mj-ea"/>
                <a:cs typeface="Arial"/>
              </a:rPr>
              <a:t>Grow revenue opportunities with fast, personalized web experiences and manage complexity from peak demand, mobile devices and data collection.</a:t>
            </a:r>
            <a:endParaRPr lang="en-US" sz="1700" dirty="0" err="1" smtClean="0">
              <a:solidFill>
                <a:srgbClr val="FFFFFF"/>
              </a:solidFill>
              <a:latin typeface="Arial" pitchFamily="34" charset="0"/>
              <a:cs typeface="Arial" pitchFamily="34" charset="0"/>
            </a:endParaRPr>
          </a:p>
        </p:txBody>
      </p:sp>
      <p:sp>
        <p:nvSpPr>
          <p:cNvPr id="3" name="Rectangle 2"/>
          <p:cNvSpPr/>
          <p:nvPr userDrawn="1"/>
        </p:nvSpPr>
        <p:spPr bwMode="auto">
          <a:xfrm>
            <a:off x="319485" y="357187"/>
            <a:ext cx="117078" cy="49477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35" tIns="45718" rIns="91435" bIns="45718" numCol="1" rtlCol="0" anchor="t" anchorCtr="0" compatLnSpc="1">
            <a:prstTxWarp prst="textNoShape">
              <a:avLst/>
            </a:prstTxWarp>
          </a:bodyPr>
          <a:lstStyle/>
          <a:p>
            <a:pPr marL="0" marR="0" indent="0" algn="l" defTabSz="914354"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1"/>
              </a:solidFill>
              <a:effectLst/>
              <a:latin typeface="Arial" charset="0"/>
            </a:endParaRPr>
          </a:p>
        </p:txBody>
      </p:sp>
    </p:spTree>
    <p:extLst>
      <p:ext uri="{BB962C8B-B14F-4D97-AF65-F5344CB8AC3E}">
        <p14:creationId xmlns:p14="http://schemas.microsoft.com/office/powerpoint/2010/main" val="3731610705"/>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jpg"/><Relationship Id="rId10"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p:cNvSpPr/>
          <p:nvPr/>
        </p:nvSpPr>
        <p:spPr bwMode="auto">
          <a:xfrm>
            <a:off x="334535" y="379141"/>
            <a:ext cx="108051" cy="457200"/>
          </a:xfrm>
          <a:prstGeom prst="rect">
            <a:avLst/>
          </a:prstGeom>
          <a:solidFill>
            <a:srgbClr val="0096D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pic>
        <p:nvPicPr>
          <p:cNvPr id="11" name="Picture 10" descr="New_Akamai_Logo_RGB.png"/>
          <p:cNvPicPr>
            <a:picLocks noChangeAspect="1"/>
          </p:cNvPicPr>
          <p:nvPr/>
        </p:nvPicPr>
        <p:blipFill rotWithShape="1">
          <a:blip r:embed="rId10">
            <a:extLst>
              <a:ext uri="{28A0092B-C50C-407E-A947-70E740481C1C}">
                <a14:useLocalDpi xmlns:a14="http://schemas.microsoft.com/office/drawing/2010/main" val="0"/>
              </a:ext>
            </a:extLst>
          </a:blip>
          <a:srcRect l="10479" t="21844" r="9471" b="17195"/>
          <a:stretch/>
        </p:blipFill>
        <p:spPr>
          <a:xfrm>
            <a:off x="7495585" y="333831"/>
            <a:ext cx="1241738" cy="532139"/>
          </a:xfrm>
          <a:prstGeom prst="rect">
            <a:avLst/>
          </a:prstGeom>
        </p:spPr>
      </p:pic>
      <p:sp>
        <p:nvSpPr>
          <p:cNvPr id="12" name="Rectangle 23"/>
          <p:cNvSpPr>
            <a:spLocks noChangeArrowheads="1"/>
          </p:cNvSpPr>
          <p:nvPr/>
        </p:nvSpPr>
        <p:spPr bwMode="white">
          <a:xfrm>
            <a:off x="0" y="6566659"/>
            <a:ext cx="9144000" cy="291341"/>
          </a:xfrm>
          <a:prstGeom prst="rect">
            <a:avLst/>
          </a:prstGeom>
          <a:noFill/>
          <a:ln w="9525">
            <a:noFill/>
            <a:miter lim="800000"/>
            <a:headEnd/>
            <a:tailEnd/>
          </a:ln>
        </p:spPr>
        <p:txBody>
          <a:bodyPr lIns="130622" tIns="65311" rIns="130622" bIns="65311" anchor="ctr"/>
          <a:lstStyle/>
          <a:p>
            <a:pPr marL="0" marR="0" indent="0" algn="ctr" defTabSz="1306220" rtl="0" eaLnBrk="1" fontAlgn="auto" latinLnBrk="0" hangingPunct="1">
              <a:lnSpc>
                <a:spcPct val="100000"/>
              </a:lnSpc>
              <a:spcBef>
                <a:spcPts val="0"/>
              </a:spcBef>
              <a:spcAft>
                <a:spcPts val="0"/>
              </a:spcAft>
              <a:buClrTx/>
              <a:buSzTx/>
              <a:buFontTx/>
              <a:buNone/>
              <a:tabLst/>
              <a:defRPr/>
            </a:pPr>
            <a:r>
              <a:rPr lang="en-US" sz="900" i="1" dirty="0" smtClean="0">
                <a:solidFill>
                  <a:srgbClr val="FFFFFF"/>
                </a:solidFill>
                <a:latin typeface="Verdana" pitchFamily="34" charset="0"/>
                <a:ea typeface="ＭＳ Ｐゴシック" pitchFamily="-65" charset="-128"/>
              </a:rPr>
              <a:t>©2012 AKAMAI</a:t>
            </a:r>
            <a:r>
              <a:rPr lang="en-US" sz="900" b="1" i="1" dirty="0" smtClean="0">
                <a:solidFill>
                  <a:srgbClr val="FFFFFF"/>
                </a:solidFill>
                <a:latin typeface="Verdana" pitchFamily="34" charset="0"/>
                <a:ea typeface="ＭＳ Ｐゴシック" pitchFamily="-65" charset="-128"/>
              </a:rPr>
              <a:t>  |  FASTER</a:t>
            </a:r>
            <a:r>
              <a:rPr lang="en-US" sz="900" b="1" i="1" baseline="0" dirty="0" smtClean="0">
                <a:solidFill>
                  <a:srgbClr val="FFFFFF"/>
                </a:solidFill>
                <a:latin typeface="Verdana" pitchFamily="34" charset="0"/>
                <a:ea typeface="ＭＳ Ｐゴシック" pitchFamily="-65" charset="-128"/>
              </a:rPr>
              <a:t> FORWARD</a:t>
            </a:r>
            <a:r>
              <a:rPr lang="en-US" sz="900" b="1" i="1" baseline="34000" dirty="0" smtClean="0">
                <a:solidFill>
                  <a:srgbClr val="FFFFFF"/>
                </a:solidFill>
                <a:latin typeface="Verdana" pitchFamily="34" charset="0"/>
                <a:ea typeface="ＭＳ Ｐゴシック" pitchFamily="-65" charset="-128"/>
              </a:rPr>
              <a:t>TM</a:t>
            </a:r>
            <a:endParaRPr lang="en-US" sz="900" b="1" i="1" baseline="34000" dirty="0">
              <a:solidFill>
                <a:srgbClr val="FFFFFF"/>
              </a:solidFill>
              <a:latin typeface="Verdana" pitchFamily="34" charset="0"/>
              <a:ea typeface="ＭＳ Ｐゴシック" pitchFamily="-65" charset="-128"/>
            </a:endParaRPr>
          </a:p>
        </p:txBody>
      </p:sp>
      <p:sp>
        <p:nvSpPr>
          <p:cNvPr id="1027" name="Rectangle 2"/>
          <p:cNvSpPr>
            <a:spLocks noGrp="1" noChangeArrowheads="1"/>
          </p:cNvSpPr>
          <p:nvPr>
            <p:ph type="title"/>
          </p:nvPr>
        </p:nvSpPr>
        <p:spPr bwMode="auto">
          <a:xfrm>
            <a:off x="457200" y="381000"/>
            <a:ext cx="6984059" cy="457200"/>
          </a:xfrm>
          <a:prstGeom prst="rect">
            <a:avLst/>
          </a:prstGeom>
          <a:noFill/>
          <a:ln w="9525">
            <a:noFill/>
            <a:miter lim="800000"/>
            <a:headEnd/>
            <a:tailEnd/>
          </a:ln>
        </p:spPr>
        <p:txBody>
          <a:bodyPr vert="horz" wrap="square" lIns="91435" tIns="45718" rIns="91435" bIns="45718" numCol="1" anchor="ctr" anchorCtr="0" compatLnSpc="1">
            <a:prstTxWarp prst="textNoShape">
              <a:avLst/>
            </a:prstTxWarp>
          </a:bodyPr>
          <a:lstStyle/>
          <a:p>
            <a:pPr lvl="0"/>
            <a:r>
              <a:rPr lang="en-US" smtClean="0"/>
              <a:t>Click to edit Master title style</a:t>
            </a:r>
            <a:endParaRPr lang="en-US" dirty="0" smtClean="0"/>
          </a:p>
        </p:txBody>
      </p:sp>
      <p:sp>
        <p:nvSpPr>
          <p:cNvPr id="1028" name="Rectangle 3"/>
          <p:cNvSpPr>
            <a:spLocks noGrp="1" noChangeArrowheads="1"/>
          </p:cNvSpPr>
          <p:nvPr>
            <p:ph type="body" idx="1"/>
          </p:nvPr>
        </p:nvSpPr>
        <p:spPr bwMode="auto">
          <a:xfrm>
            <a:off x="457200" y="1119482"/>
            <a:ext cx="8229600" cy="5006682"/>
          </a:xfrm>
          <a:prstGeom prst="rect">
            <a:avLst/>
          </a:prstGeom>
          <a:noFill/>
          <a:ln w="9525">
            <a:noFill/>
            <a:miter lim="800000"/>
            <a:headEnd/>
            <a:tailEnd/>
          </a:ln>
        </p:spPr>
        <p:txBody>
          <a:bodyPr vert="horz" wrap="square" lIns="91435" tIns="45718" rIns="91435"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76" r:id="rId4"/>
    <p:sldLayoutId id="2147483681" r:id="rId5"/>
    <p:sldLayoutId id="2147483682" r:id="rId6"/>
    <p:sldLayoutId id="2147483683" r:id="rId7"/>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2400">
          <a:solidFill>
            <a:srgbClr val="191919"/>
          </a:solidFill>
          <a:latin typeface="Arial"/>
          <a:ea typeface="+mj-ea"/>
          <a:cs typeface="Arial"/>
        </a:defRPr>
      </a:lvl1pPr>
      <a:lvl2pPr algn="l" rtl="0" eaLnBrk="1" fontAlgn="base" hangingPunct="1">
        <a:spcBef>
          <a:spcPct val="0"/>
        </a:spcBef>
        <a:spcAft>
          <a:spcPct val="0"/>
        </a:spcAft>
        <a:defRPr sz="2600">
          <a:solidFill>
            <a:schemeClr val="tx1"/>
          </a:solidFill>
          <a:latin typeface="Verdana" pitchFamily="34" charset="0"/>
        </a:defRPr>
      </a:lvl2pPr>
      <a:lvl3pPr algn="l" rtl="0" eaLnBrk="1" fontAlgn="base" hangingPunct="1">
        <a:spcBef>
          <a:spcPct val="0"/>
        </a:spcBef>
        <a:spcAft>
          <a:spcPct val="0"/>
        </a:spcAft>
        <a:defRPr sz="2600">
          <a:solidFill>
            <a:schemeClr val="tx1"/>
          </a:solidFill>
          <a:latin typeface="Verdana" pitchFamily="34" charset="0"/>
        </a:defRPr>
      </a:lvl3pPr>
      <a:lvl4pPr algn="l" rtl="0" eaLnBrk="1" fontAlgn="base" hangingPunct="1">
        <a:spcBef>
          <a:spcPct val="0"/>
        </a:spcBef>
        <a:spcAft>
          <a:spcPct val="0"/>
        </a:spcAft>
        <a:defRPr sz="2600">
          <a:solidFill>
            <a:schemeClr val="tx1"/>
          </a:solidFill>
          <a:latin typeface="Verdana" pitchFamily="34" charset="0"/>
        </a:defRPr>
      </a:lvl4pPr>
      <a:lvl5pPr algn="l" rtl="0" eaLnBrk="1" fontAlgn="base" hangingPunct="1">
        <a:spcBef>
          <a:spcPct val="0"/>
        </a:spcBef>
        <a:spcAft>
          <a:spcPct val="0"/>
        </a:spcAft>
        <a:defRPr sz="2600">
          <a:solidFill>
            <a:schemeClr val="tx1"/>
          </a:solidFill>
          <a:latin typeface="Verdana" pitchFamily="34" charset="0"/>
        </a:defRPr>
      </a:lvl5pPr>
      <a:lvl6pPr marL="457177" algn="l" rtl="0" eaLnBrk="1" fontAlgn="base" hangingPunct="1">
        <a:spcBef>
          <a:spcPct val="0"/>
        </a:spcBef>
        <a:spcAft>
          <a:spcPct val="0"/>
        </a:spcAft>
        <a:defRPr sz="2600">
          <a:solidFill>
            <a:schemeClr val="tx1"/>
          </a:solidFill>
          <a:latin typeface="Verdana" pitchFamily="34" charset="0"/>
        </a:defRPr>
      </a:lvl6pPr>
      <a:lvl7pPr marL="914354" algn="l" rtl="0" eaLnBrk="1" fontAlgn="base" hangingPunct="1">
        <a:spcBef>
          <a:spcPct val="0"/>
        </a:spcBef>
        <a:spcAft>
          <a:spcPct val="0"/>
        </a:spcAft>
        <a:defRPr sz="2600">
          <a:solidFill>
            <a:schemeClr val="tx1"/>
          </a:solidFill>
          <a:latin typeface="Verdana" pitchFamily="34" charset="0"/>
        </a:defRPr>
      </a:lvl7pPr>
      <a:lvl8pPr marL="1371532" algn="l" rtl="0" eaLnBrk="1" fontAlgn="base" hangingPunct="1">
        <a:spcBef>
          <a:spcPct val="0"/>
        </a:spcBef>
        <a:spcAft>
          <a:spcPct val="0"/>
        </a:spcAft>
        <a:defRPr sz="2600">
          <a:solidFill>
            <a:schemeClr val="tx1"/>
          </a:solidFill>
          <a:latin typeface="Verdana" pitchFamily="34" charset="0"/>
        </a:defRPr>
      </a:lvl8pPr>
      <a:lvl9pPr marL="1828709" algn="l" rtl="0" eaLnBrk="1" fontAlgn="base" hangingPunct="1">
        <a:spcBef>
          <a:spcPct val="0"/>
        </a:spcBef>
        <a:spcAft>
          <a:spcPct val="0"/>
        </a:spcAft>
        <a:defRPr sz="2600">
          <a:solidFill>
            <a:schemeClr val="tx1"/>
          </a:solidFill>
          <a:latin typeface="Verdana" pitchFamily="34" charset="0"/>
        </a:defRPr>
      </a:lvl9pPr>
    </p:titleStyle>
    <p:bodyStyle>
      <a:lvl1pPr marL="0" indent="0" algn="l" defTabSz="631793" rtl="0" eaLnBrk="1" fontAlgn="base" hangingPunct="1">
        <a:spcBef>
          <a:spcPct val="20000"/>
        </a:spcBef>
        <a:spcAft>
          <a:spcPct val="0"/>
        </a:spcAft>
        <a:buClr>
          <a:srgbClr val="FF9900"/>
        </a:buClr>
        <a:buNone/>
        <a:defRPr sz="2200" cap="none" baseline="0">
          <a:solidFill>
            <a:srgbClr val="191919"/>
          </a:solidFill>
          <a:latin typeface="Arial"/>
          <a:ea typeface="+mn-ea"/>
          <a:cs typeface="Arial"/>
        </a:defRPr>
      </a:lvl1pPr>
      <a:lvl2pPr marL="122238" indent="-122238" algn="l" defTabSz="631793" rtl="0" eaLnBrk="1" fontAlgn="base" hangingPunct="1">
        <a:spcBef>
          <a:spcPct val="20000"/>
        </a:spcBef>
        <a:spcAft>
          <a:spcPct val="0"/>
        </a:spcAft>
        <a:buClr>
          <a:srgbClr val="FF9900"/>
        </a:buClr>
        <a:buChar char="•"/>
        <a:tabLst/>
        <a:defRPr sz="1800">
          <a:solidFill>
            <a:srgbClr val="191919"/>
          </a:solidFill>
          <a:latin typeface="Arial" pitchFamily="34" charset="0"/>
          <a:cs typeface="Arial" pitchFamily="34" charset="0"/>
        </a:defRPr>
      </a:lvl2pPr>
      <a:lvl3pPr marL="0" indent="115882" algn="l" rtl="0" eaLnBrk="1" fontAlgn="base" hangingPunct="1">
        <a:spcBef>
          <a:spcPct val="20000"/>
        </a:spcBef>
        <a:spcAft>
          <a:spcPct val="0"/>
        </a:spcAft>
        <a:buClr>
          <a:srgbClr val="FF9900"/>
        </a:buClr>
        <a:buChar char="•"/>
        <a:defRPr sz="1200">
          <a:solidFill>
            <a:schemeClr val="tx1"/>
          </a:solidFill>
          <a:latin typeface="Arial"/>
          <a:cs typeface="Arial"/>
        </a:defRPr>
      </a:lvl3pPr>
      <a:lvl4pPr marL="0" indent="115882" algn="l" rtl="0" eaLnBrk="1" fontAlgn="base" hangingPunct="1">
        <a:spcBef>
          <a:spcPct val="20000"/>
        </a:spcBef>
        <a:spcAft>
          <a:spcPct val="0"/>
        </a:spcAft>
        <a:buClr>
          <a:srgbClr val="FF9900"/>
        </a:buClr>
        <a:buChar char="•"/>
        <a:tabLst>
          <a:tab pos="341296" algn="l"/>
          <a:tab pos="803235" algn="l"/>
        </a:tabLst>
        <a:defRPr sz="1200">
          <a:solidFill>
            <a:schemeClr val="tx1"/>
          </a:solidFill>
          <a:latin typeface="Arial"/>
          <a:cs typeface="Arial"/>
        </a:defRPr>
      </a:lvl4pPr>
      <a:lvl5pPr marL="0" indent="115882" algn="l" rtl="0" eaLnBrk="1" fontAlgn="base" hangingPunct="1">
        <a:spcBef>
          <a:spcPct val="20000"/>
        </a:spcBef>
        <a:spcAft>
          <a:spcPct val="0"/>
        </a:spcAft>
        <a:buClr>
          <a:srgbClr val="FF9900"/>
        </a:buClr>
        <a:buChar char="•"/>
        <a:tabLst>
          <a:tab pos="341296" algn="l"/>
          <a:tab pos="803235" algn="l"/>
        </a:tabLst>
        <a:defRPr sz="1200">
          <a:solidFill>
            <a:schemeClr val="tx1"/>
          </a:solidFill>
          <a:latin typeface="Arial"/>
          <a:cs typeface="Arial"/>
        </a:defRPr>
      </a:lvl5pPr>
      <a:lvl6pPr marL="401618" indent="-119057" algn="l" defTabSz="631793" rtl="0" eaLnBrk="1" fontAlgn="base" hangingPunct="1">
        <a:spcBef>
          <a:spcPct val="20000"/>
        </a:spcBef>
        <a:spcAft>
          <a:spcPct val="0"/>
        </a:spcAft>
        <a:buClr>
          <a:srgbClr val="FF9900"/>
        </a:buClr>
        <a:buChar char="•"/>
        <a:tabLst/>
        <a:defRPr sz="1800">
          <a:solidFill>
            <a:srgbClr val="191919"/>
          </a:solidFill>
          <a:latin typeface="Arial" pitchFamily="34" charset="0"/>
          <a:cs typeface="Arial" pitchFamily="34" charset="0"/>
        </a:defRPr>
      </a:lvl6pPr>
      <a:lvl7pPr marL="684179" indent="-111119" algn="l" defTabSz="631793" rtl="0" eaLnBrk="1" fontAlgn="base" hangingPunct="1">
        <a:spcBef>
          <a:spcPct val="20000"/>
        </a:spcBef>
        <a:spcAft>
          <a:spcPct val="0"/>
        </a:spcAft>
        <a:buClr>
          <a:srgbClr val="FF9900"/>
        </a:buClr>
        <a:buChar char="•"/>
        <a:tabLst/>
        <a:defRPr sz="1800">
          <a:solidFill>
            <a:srgbClr val="191919"/>
          </a:solidFill>
          <a:latin typeface="Arial" pitchFamily="34" charset="0"/>
          <a:cs typeface="Arial" pitchFamily="34" charset="0"/>
        </a:defRPr>
      </a:lvl7pPr>
      <a:lvl8pPr marL="973090" indent="-117469" algn="l" defTabSz="631793" rtl="0" eaLnBrk="1" fontAlgn="base" hangingPunct="1">
        <a:spcBef>
          <a:spcPct val="20000"/>
        </a:spcBef>
        <a:spcAft>
          <a:spcPct val="0"/>
        </a:spcAft>
        <a:buClr>
          <a:srgbClr val="FF9900"/>
        </a:buClr>
        <a:buChar char="•"/>
        <a:tabLst/>
        <a:defRPr sz="1800">
          <a:solidFill>
            <a:srgbClr val="191919"/>
          </a:solidFill>
          <a:latin typeface="Arial" pitchFamily="34" charset="0"/>
          <a:cs typeface="Arial" pitchFamily="34" charset="0"/>
        </a:defRPr>
      </a:lvl8pPr>
      <a:lvl9pPr marL="3886006" indent="-228589" algn="l" rtl="0" eaLnBrk="1" fontAlgn="base" hangingPunct="1">
        <a:spcBef>
          <a:spcPct val="20000"/>
        </a:spcBef>
        <a:spcAft>
          <a:spcPct val="0"/>
        </a:spcAft>
        <a:buClr>
          <a:srgbClr val="FF9900"/>
        </a:buClr>
        <a:buChar char="•"/>
        <a:defRPr sz="16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7"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7"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chart" Target="../charts/char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chart" Target="../charts/char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1534742"/>
            <a:ext cx="7093185" cy="954103"/>
          </a:xfrm>
        </p:spPr>
        <p:txBody>
          <a:bodyPr/>
          <a:lstStyle/>
          <a:p>
            <a:r>
              <a:rPr lang="en-US" dirty="0" err="1" smtClean="0"/>
              <a:t>Trecul</a:t>
            </a:r>
            <a:r>
              <a:rPr lang="en-US" dirty="0" smtClean="0"/>
              <a:t> – Data Flow </a:t>
            </a:r>
            <a:r>
              <a:rPr lang="en-US" dirty="0" smtClean="0"/>
              <a:t>Processing using </a:t>
            </a:r>
            <a:r>
              <a:rPr lang="en-US" dirty="0" err="1" smtClean="0"/>
              <a:t>Hadoop</a:t>
            </a:r>
            <a:r>
              <a:rPr lang="en-US" dirty="0" smtClean="0"/>
              <a:t> and LLVM</a:t>
            </a:r>
            <a:endParaRPr lang="en-US" dirty="0"/>
          </a:p>
        </p:txBody>
      </p:sp>
      <p:sp>
        <p:nvSpPr>
          <p:cNvPr id="5" name="Text Placeholder 4"/>
          <p:cNvSpPr>
            <a:spLocks noGrp="1"/>
          </p:cNvSpPr>
          <p:nvPr>
            <p:ph type="body" sz="quarter" idx="10"/>
          </p:nvPr>
        </p:nvSpPr>
        <p:spPr/>
        <p:txBody>
          <a:bodyPr/>
          <a:lstStyle/>
          <a:p>
            <a:r>
              <a:rPr lang="en-US" dirty="0" smtClean="0"/>
              <a:t>David Blair</a:t>
            </a:r>
            <a:endParaRPr lang="en-US" dirty="0"/>
          </a:p>
        </p:txBody>
      </p:sp>
    </p:spTree>
    <p:extLst>
      <p:ext uri="{BB962C8B-B14F-4D97-AF65-F5344CB8AC3E}">
        <p14:creationId xmlns:p14="http://schemas.microsoft.com/office/powerpoint/2010/main" val="226532290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413484"/>
            <a:ext cx="8873066" cy="2308324"/>
          </a:xfrm>
          <a:prstGeom prst="rect">
            <a:avLst/>
          </a:prstGeom>
        </p:spPr>
        <p:txBody>
          <a:bodyPr wrap="square">
            <a:spAutoFit/>
          </a:bodyPr>
          <a:lstStyle/>
          <a:p>
            <a:r>
              <a:rPr lang="en-US" sz="2400" dirty="0" smtClean="0"/>
              <a:t>g </a:t>
            </a:r>
            <a:r>
              <a:rPr lang="en-US" sz="2400" dirty="0"/>
              <a:t>= generate[output="'Hello World!' AS greeting", </a:t>
            </a:r>
            <a:r>
              <a:rPr lang="en-US" sz="2400" dirty="0" err="1"/>
              <a:t>numRecords</a:t>
            </a:r>
            <a:r>
              <a:rPr lang="en-US" sz="2400" dirty="0"/>
              <a:t>=1];</a:t>
            </a:r>
          </a:p>
          <a:p>
            <a:r>
              <a:rPr lang="en-US" sz="2400" dirty="0" smtClean="0"/>
              <a:t>p </a:t>
            </a:r>
            <a:r>
              <a:rPr lang="en-US" sz="2400" dirty="0"/>
              <a:t>= print</a:t>
            </a:r>
            <a:r>
              <a:rPr lang="en-US" sz="2400" dirty="0"/>
              <a:t>[limit=10]</a:t>
            </a:r>
            <a:r>
              <a:rPr lang="en-US" sz="2400" dirty="0"/>
              <a:t>; </a:t>
            </a:r>
          </a:p>
          <a:p>
            <a:r>
              <a:rPr lang="en-US" sz="2400" dirty="0" smtClean="0"/>
              <a:t>g</a:t>
            </a:r>
            <a:r>
              <a:rPr lang="en-US" sz="2400" dirty="0" smtClean="0">
                <a:solidFill>
                  <a:srgbClr val="FF0000"/>
                </a:solidFill>
              </a:rPr>
              <a:t> </a:t>
            </a:r>
            <a:r>
              <a:rPr lang="en-US" sz="2400" dirty="0">
                <a:solidFill>
                  <a:srgbClr val="FF0000"/>
                </a:solidFill>
              </a:rPr>
              <a:t>-&gt; </a:t>
            </a:r>
            <a:r>
              <a:rPr lang="en-US" sz="2400" dirty="0"/>
              <a:t>p;</a:t>
            </a:r>
          </a:p>
          <a:p>
            <a:r>
              <a:rPr lang="en-US" sz="2400" dirty="0" smtClean="0"/>
              <a:t>d </a:t>
            </a:r>
            <a:r>
              <a:rPr lang="en-US" sz="2400" dirty="0"/>
              <a:t>= </a:t>
            </a:r>
            <a:r>
              <a:rPr lang="en-US" sz="2400" dirty="0" err="1"/>
              <a:t>devNull</a:t>
            </a:r>
            <a:r>
              <a:rPr lang="en-US" sz="2400" dirty="0"/>
              <a:t>[];</a:t>
            </a:r>
          </a:p>
          <a:p>
            <a:r>
              <a:rPr lang="en-US" sz="2400" dirty="0" smtClean="0"/>
              <a:t>p </a:t>
            </a:r>
            <a:r>
              <a:rPr lang="en-US" sz="2400" dirty="0">
                <a:solidFill>
                  <a:srgbClr val="FF0000"/>
                </a:solidFill>
              </a:rPr>
              <a:t>-&gt; </a:t>
            </a:r>
            <a:r>
              <a:rPr lang="en-US" sz="2400" dirty="0"/>
              <a:t>d</a:t>
            </a:r>
            <a:r>
              <a:rPr lang="en-US" sz="2400" dirty="0" smtClean="0"/>
              <a:t>;</a:t>
            </a:r>
            <a:endParaRPr lang="en-US" sz="2400" dirty="0"/>
          </a:p>
        </p:txBody>
      </p:sp>
      <p:sp>
        <p:nvSpPr>
          <p:cNvPr id="2" name="Title 1"/>
          <p:cNvSpPr>
            <a:spLocks noGrp="1"/>
          </p:cNvSpPr>
          <p:nvPr>
            <p:ph type="title"/>
          </p:nvPr>
        </p:nvSpPr>
        <p:spPr/>
        <p:txBody>
          <a:bodyPr/>
          <a:lstStyle/>
          <a:p>
            <a:r>
              <a:rPr lang="en-US" dirty="0" smtClean="0"/>
              <a:t>Anatomy of a </a:t>
            </a:r>
            <a:r>
              <a:rPr lang="en-US" dirty="0" err="1" smtClean="0"/>
              <a:t>Trecul</a:t>
            </a:r>
            <a:r>
              <a:rPr lang="en-US" dirty="0" smtClean="0"/>
              <a:t> </a:t>
            </a:r>
            <a:r>
              <a:rPr lang="en-US" dirty="0" smtClean="0"/>
              <a:t>Program : Arrows</a:t>
            </a:r>
            <a:endParaRPr lang="en-US" dirty="0"/>
          </a:p>
        </p:txBody>
      </p:sp>
    </p:spTree>
    <p:extLst>
      <p:ext uri="{BB962C8B-B14F-4D97-AF65-F5344CB8AC3E}">
        <p14:creationId xmlns:p14="http://schemas.microsoft.com/office/powerpoint/2010/main" val="265343099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169954"/>
            <a:ext cx="8873066" cy="4154983"/>
          </a:xfrm>
          <a:prstGeom prst="rect">
            <a:avLst/>
          </a:prstGeom>
        </p:spPr>
        <p:txBody>
          <a:bodyPr wrap="square">
            <a:spAutoFit/>
          </a:bodyPr>
          <a:lstStyle/>
          <a:p>
            <a:r>
              <a:rPr lang="en-US" sz="2400" dirty="0" smtClean="0"/>
              <a:t>$ ads-</a:t>
            </a:r>
            <a:r>
              <a:rPr lang="en-US" sz="2400" dirty="0" err="1" smtClean="0"/>
              <a:t>df</a:t>
            </a:r>
            <a:r>
              <a:rPr lang="en-US" sz="2400" dirty="0" smtClean="0"/>
              <a:t> --file - &lt;&lt; EOF</a:t>
            </a:r>
          </a:p>
          <a:p>
            <a:r>
              <a:rPr lang="en-US" sz="2400" dirty="0" smtClean="0"/>
              <a:t>&gt; </a:t>
            </a:r>
            <a:r>
              <a:rPr lang="en-US" sz="2400" dirty="0" smtClean="0"/>
              <a:t>g </a:t>
            </a:r>
            <a:r>
              <a:rPr lang="en-US" sz="2400" dirty="0"/>
              <a:t>= generate[output="'Hello World!' AS greeting", </a:t>
            </a:r>
            <a:r>
              <a:rPr lang="en-US" sz="2400" dirty="0" smtClean="0"/>
              <a:t>&gt; </a:t>
            </a:r>
            <a:r>
              <a:rPr lang="en-US" sz="2400" dirty="0" err="1" smtClean="0"/>
              <a:t>numRecords</a:t>
            </a:r>
            <a:r>
              <a:rPr lang="en-US" sz="2400" dirty="0"/>
              <a:t>=1];</a:t>
            </a:r>
          </a:p>
          <a:p>
            <a:r>
              <a:rPr lang="en-US" sz="2400" dirty="0" smtClean="0"/>
              <a:t>&gt; p </a:t>
            </a:r>
            <a:r>
              <a:rPr lang="en-US" sz="2400" dirty="0"/>
              <a:t>= print</a:t>
            </a:r>
            <a:r>
              <a:rPr lang="en-US" sz="2400" dirty="0"/>
              <a:t>[limit=10]</a:t>
            </a:r>
            <a:r>
              <a:rPr lang="en-US" sz="2400" dirty="0"/>
              <a:t>; </a:t>
            </a:r>
          </a:p>
          <a:p>
            <a:r>
              <a:rPr lang="en-US" sz="2400" dirty="0" smtClean="0"/>
              <a:t>&gt; g </a:t>
            </a:r>
            <a:r>
              <a:rPr lang="en-US" sz="2400" dirty="0"/>
              <a:t>-&gt; p;</a:t>
            </a:r>
          </a:p>
          <a:p>
            <a:r>
              <a:rPr lang="en-US" sz="2400" dirty="0" smtClean="0"/>
              <a:t>&gt; d </a:t>
            </a:r>
            <a:r>
              <a:rPr lang="en-US" sz="2400" dirty="0"/>
              <a:t>= </a:t>
            </a:r>
            <a:r>
              <a:rPr lang="en-US" sz="2400" dirty="0" err="1"/>
              <a:t>devNull</a:t>
            </a:r>
            <a:r>
              <a:rPr lang="en-US" sz="2400" dirty="0"/>
              <a:t>[];</a:t>
            </a:r>
          </a:p>
          <a:p>
            <a:r>
              <a:rPr lang="en-US" sz="2400" dirty="0" smtClean="0"/>
              <a:t>&gt; p </a:t>
            </a:r>
            <a:r>
              <a:rPr lang="en-US" sz="2400" dirty="0"/>
              <a:t>-&gt; d</a:t>
            </a:r>
            <a:r>
              <a:rPr lang="en-US" sz="2400" dirty="0" smtClean="0"/>
              <a:t>;</a:t>
            </a:r>
          </a:p>
          <a:p>
            <a:r>
              <a:rPr lang="en-US" sz="2400" dirty="0" smtClean="0"/>
              <a:t>&gt; EOF</a:t>
            </a:r>
          </a:p>
          <a:p>
            <a:r>
              <a:rPr lang="en-US" sz="2400" dirty="0" smtClean="0"/>
              <a:t>Hello World!</a:t>
            </a:r>
          </a:p>
          <a:p>
            <a:endParaRPr lang="en-US" sz="2400" dirty="0"/>
          </a:p>
          <a:p>
            <a:r>
              <a:rPr lang="en-US" sz="2400" dirty="0" smtClean="0"/>
              <a:t>Streaming pipes &amp; filters without threads or processes</a:t>
            </a:r>
            <a:endParaRPr lang="en-US" sz="2400" dirty="0"/>
          </a:p>
        </p:txBody>
      </p:sp>
      <p:sp>
        <p:nvSpPr>
          <p:cNvPr id="2" name="Title 1"/>
          <p:cNvSpPr>
            <a:spLocks noGrp="1"/>
          </p:cNvSpPr>
          <p:nvPr>
            <p:ph type="title"/>
          </p:nvPr>
        </p:nvSpPr>
        <p:spPr/>
        <p:txBody>
          <a:bodyPr/>
          <a:lstStyle/>
          <a:p>
            <a:r>
              <a:rPr lang="en-US" dirty="0" smtClean="0"/>
              <a:t>Anatomy of a </a:t>
            </a:r>
            <a:r>
              <a:rPr lang="en-US" dirty="0" err="1" smtClean="0"/>
              <a:t>Trecul</a:t>
            </a:r>
            <a:r>
              <a:rPr lang="en-US" dirty="0" smtClean="0"/>
              <a:t> Program</a:t>
            </a:r>
            <a:endParaRPr lang="en-US" dirty="0"/>
          </a:p>
        </p:txBody>
      </p:sp>
    </p:spTree>
    <p:extLst>
      <p:ext uri="{BB962C8B-B14F-4D97-AF65-F5344CB8AC3E}">
        <p14:creationId xmlns:p14="http://schemas.microsoft.com/office/powerpoint/2010/main" val="389121206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a:t>
            </a:r>
            <a:r>
              <a:rPr lang="en-US" dirty="0" err="1" smtClean="0"/>
              <a:t>Trecul</a:t>
            </a:r>
            <a:r>
              <a:rPr lang="en-US" dirty="0" smtClean="0"/>
              <a:t> Map Reduce Program</a:t>
            </a:r>
            <a:endParaRPr lang="en-US" dirty="0"/>
          </a:p>
        </p:txBody>
      </p:sp>
      <p:sp>
        <p:nvSpPr>
          <p:cNvPr id="3" name="Content Placeholder 2"/>
          <p:cNvSpPr>
            <a:spLocks noGrp="1"/>
          </p:cNvSpPr>
          <p:nvPr>
            <p:ph idx="1"/>
          </p:nvPr>
        </p:nvSpPr>
        <p:spPr>
          <a:xfrm>
            <a:off x="0" y="928137"/>
            <a:ext cx="9144000" cy="5006682"/>
          </a:xfrm>
        </p:spPr>
        <p:txBody>
          <a:bodyPr/>
          <a:lstStyle/>
          <a:p>
            <a:r>
              <a:rPr lang="en-US" sz="1800" dirty="0" smtClean="0">
                <a:latin typeface="Courier New"/>
                <a:cs typeface="Courier New"/>
              </a:rPr>
              <a:t>m </a:t>
            </a:r>
            <a:r>
              <a:rPr lang="en-US" sz="1800" dirty="0">
                <a:latin typeface="Courier New"/>
                <a:cs typeface="Courier New"/>
              </a:rPr>
              <a:t>= </a:t>
            </a:r>
            <a:r>
              <a:rPr lang="en-US" sz="1800" dirty="0" smtClean="0">
                <a:latin typeface="Courier New"/>
                <a:cs typeface="Courier New"/>
              </a:rPr>
              <a:t>map[format=“</a:t>
            </a:r>
            <a:r>
              <a:rPr lang="en-US" sz="1800" dirty="0" err="1" smtClean="0">
                <a:latin typeface="Courier New"/>
                <a:cs typeface="Courier New"/>
              </a:rPr>
              <a:t>cre_date</a:t>
            </a:r>
            <a:r>
              <a:rPr lang="en-US" sz="1800" dirty="0" smtClean="0">
                <a:latin typeface="Courier New"/>
                <a:cs typeface="Courier New"/>
              </a:rPr>
              <a:t> DATETIME, </a:t>
            </a:r>
            <a:r>
              <a:rPr lang="en-US" sz="1800" dirty="0" err="1" smtClean="0">
                <a:latin typeface="Courier New"/>
                <a:cs typeface="Courier New"/>
              </a:rPr>
              <a:t>event_id</a:t>
            </a:r>
            <a:r>
              <a:rPr lang="en-US" sz="1800" dirty="0" smtClean="0">
                <a:latin typeface="Courier New"/>
                <a:cs typeface="Courier New"/>
              </a:rPr>
              <a:t> INTEGER, </a:t>
            </a:r>
            <a:r>
              <a:rPr lang="en-US" sz="1800" dirty="0" smtClean="0">
                <a:latin typeface="Courier New"/>
                <a:cs typeface="Courier New"/>
              </a:rPr>
              <a:t>greeting </a:t>
            </a:r>
            <a:r>
              <a:rPr lang="en-US" sz="1800" dirty="0" smtClean="0">
                <a:latin typeface="Courier New"/>
                <a:cs typeface="Courier New"/>
              </a:rPr>
              <a:t>VARCHAR”]</a:t>
            </a:r>
            <a:r>
              <a:rPr lang="en-US" sz="1800" dirty="0" smtClean="0">
                <a:latin typeface="Courier New"/>
                <a:cs typeface="Courier New"/>
              </a:rPr>
              <a:t>;</a:t>
            </a:r>
          </a:p>
          <a:p>
            <a:r>
              <a:rPr lang="en-US" sz="1800" dirty="0" smtClean="0">
                <a:latin typeface="Courier New"/>
                <a:cs typeface="Courier New"/>
              </a:rPr>
              <a:t>e </a:t>
            </a:r>
            <a:r>
              <a:rPr lang="en-US" sz="1800" dirty="0" smtClean="0">
                <a:latin typeface="Courier New"/>
                <a:cs typeface="Courier New"/>
              </a:rPr>
              <a:t>= emit[key=“greeting”]</a:t>
            </a:r>
            <a:r>
              <a:rPr lang="en-US" sz="1800" dirty="0">
                <a:latin typeface="Courier New"/>
                <a:cs typeface="Courier New"/>
              </a:rPr>
              <a:t>;</a:t>
            </a:r>
          </a:p>
          <a:p>
            <a:r>
              <a:rPr lang="en-US" sz="1800" dirty="0" smtClean="0">
                <a:latin typeface="Courier New"/>
                <a:cs typeface="Courier New"/>
              </a:rPr>
              <a:t>g </a:t>
            </a:r>
            <a:r>
              <a:rPr lang="en-US" sz="1800" dirty="0">
                <a:latin typeface="Courier New"/>
                <a:cs typeface="Courier New"/>
              </a:rPr>
              <a:t>-&gt; </a:t>
            </a:r>
            <a:r>
              <a:rPr lang="en-US" sz="1800" dirty="0" smtClean="0">
                <a:latin typeface="Courier New"/>
                <a:cs typeface="Courier New"/>
              </a:rPr>
              <a:t>e</a:t>
            </a:r>
            <a:r>
              <a:rPr lang="en-US" sz="1800" dirty="0" smtClean="0">
                <a:latin typeface="Courier New"/>
                <a:cs typeface="Courier New"/>
              </a:rPr>
              <a:t>;</a:t>
            </a:r>
          </a:p>
          <a:p>
            <a:endParaRPr lang="en-US" sz="1800" dirty="0">
              <a:latin typeface="Courier New"/>
              <a:cs typeface="Courier New"/>
            </a:endParaRPr>
          </a:p>
          <a:p>
            <a:r>
              <a:rPr lang="en-US" sz="1800" dirty="0" smtClean="0">
                <a:latin typeface="Courier New"/>
                <a:cs typeface="Courier New"/>
              </a:rPr>
              <a:t>r </a:t>
            </a:r>
            <a:r>
              <a:rPr lang="en-US" sz="1800" dirty="0" smtClean="0">
                <a:latin typeface="Courier New"/>
                <a:cs typeface="Courier New"/>
              </a:rPr>
              <a:t>= reduce[]</a:t>
            </a:r>
            <a:r>
              <a:rPr lang="en-US" sz="1800" dirty="0" smtClean="0">
                <a:latin typeface="Courier New"/>
                <a:cs typeface="Courier New"/>
              </a:rPr>
              <a:t>;</a:t>
            </a:r>
          </a:p>
          <a:p>
            <a:r>
              <a:rPr lang="en-US" sz="1800" dirty="0" err="1">
                <a:latin typeface="Courier New"/>
                <a:cs typeface="Courier New"/>
              </a:rPr>
              <a:t>g</a:t>
            </a:r>
            <a:r>
              <a:rPr lang="en-US" sz="1800" dirty="0" err="1" smtClean="0">
                <a:latin typeface="Courier New"/>
                <a:cs typeface="Courier New"/>
              </a:rPr>
              <a:t>b</a:t>
            </a:r>
            <a:r>
              <a:rPr lang="en-US" sz="1800" dirty="0" smtClean="0">
                <a:latin typeface="Courier New"/>
                <a:cs typeface="Courier New"/>
              </a:rPr>
              <a:t> = </a:t>
            </a:r>
            <a:r>
              <a:rPr lang="en-US" sz="1800" dirty="0" err="1" smtClean="0">
                <a:latin typeface="Courier New"/>
                <a:cs typeface="Courier New"/>
              </a:rPr>
              <a:t>group_by</a:t>
            </a:r>
            <a:r>
              <a:rPr lang="en-US" sz="1800" dirty="0" smtClean="0">
                <a:latin typeface="Courier New"/>
                <a:cs typeface="Courier New"/>
              </a:rPr>
              <a:t>[</a:t>
            </a:r>
            <a:r>
              <a:rPr lang="en-US" sz="1800" dirty="0" err="1" smtClean="0">
                <a:latin typeface="Courier New"/>
                <a:cs typeface="Courier New"/>
              </a:rPr>
              <a:t>sortKey</a:t>
            </a:r>
            <a:r>
              <a:rPr lang="en-US" sz="1800" dirty="0" smtClean="0">
                <a:latin typeface="Courier New"/>
                <a:cs typeface="Courier New"/>
              </a:rPr>
              <a:t>=“greeting”, </a:t>
            </a:r>
          </a:p>
          <a:p>
            <a:r>
              <a:rPr lang="en-US" sz="1800" dirty="0" smtClean="0">
                <a:latin typeface="Courier New"/>
                <a:cs typeface="Courier New"/>
              </a:rPr>
              <a:t>output=“greeting, SUM(1) AS </a:t>
            </a:r>
            <a:r>
              <a:rPr lang="en-US" sz="1800" dirty="0" err="1" smtClean="0">
                <a:latin typeface="Courier New"/>
                <a:cs typeface="Courier New"/>
              </a:rPr>
              <a:t>greeting_cnt</a:t>
            </a:r>
            <a:r>
              <a:rPr lang="en-US" sz="1800" dirty="0" smtClean="0">
                <a:latin typeface="Courier New"/>
                <a:cs typeface="Courier New"/>
              </a:rPr>
              <a:t>”];</a:t>
            </a:r>
          </a:p>
          <a:p>
            <a:r>
              <a:rPr lang="en-US" sz="1800" dirty="0" smtClean="0">
                <a:latin typeface="Courier New"/>
                <a:cs typeface="Courier New"/>
              </a:rPr>
              <a:t>r -&gt; </a:t>
            </a:r>
            <a:r>
              <a:rPr lang="en-US" sz="1800" dirty="0" err="1" smtClean="0">
                <a:latin typeface="Courier New"/>
                <a:cs typeface="Courier New"/>
              </a:rPr>
              <a:t>gb</a:t>
            </a:r>
            <a:r>
              <a:rPr lang="en-US" sz="1800" dirty="0" smtClean="0">
                <a:latin typeface="Courier New"/>
                <a:cs typeface="Courier New"/>
              </a:rPr>
              <a:t>;</a:t>
            </a:r>
            <a:endParaRPr lang="en-US" sz="1800" dirty="0">
              <a:latin typeface="Courier New"/>
              <a:cs typeface="Courier New"/>
            </a:endParaRPr>
          </a:p>
          <a:p>
            <a:r>
              <a:rPr lang="en-US" sz="1800" dirty="0" smtClean="0">
                <a:latin typeface="Courier New"/>
                <a:cs typeface="Courier New"/>
              </a:rPr>
              <a:t>w = write[file=“</a:t>
            </a:r>
            <a:r>
              <a:rPr lang="en-US" sz="1800" dirty="0" err="1" smtClean="0">
                <a:latin typeface="Courier New"/>
                <a:cs typeface="Courier New"/>
              </a:rPr>
              <a:t>hdfs</a:t>
            </a:r>
            <a:r>
              <a:rPr lang="en-US" sz="1800" dirty="0" smtClean="0">
                <a:latin typeface="Courier New"/>
                <a:cs typeface="Courier New"/>
              </a:rPr>
              <a:t>://default:0/users/</a:t>
            </a:r>
            <a:r>
              <a:rPr lang="en-US" sz="1800" dirty="0" err="1" smtClean="0">
                <a:latin typeface="Courier New"/>
                <a:cs typeface="Courier New"/>
              </a:rPr>
              <a:t>dblair</a:t>
            </a:r>
            <a:r>
              <a:rPr lang="en-US" sz="1800" dirty="0" smtClean="0">
                <a:latin typeface="Courier New"/>
                <a:cs typeface="Courier New"/>
              </a:rPr>
              <a:t>/</a:t>
            </a:r>
            <a:r>
              <a:rPr lang="en-US" sz="1800" dirty="0" err="1" smtClean="0">
                <a:latin typeface="Courier New"/>
                <a:cs typeface="Courier New"/>
              </a:rPr>
              <a:t>demo_mr</a:t>
            </a:r>
            <a:r>
              <a:rPr lang="en-US" sz="1800" dirty="0" smtClean="0">
                <a:latin typeface="Courier New"/>
                <a:cs typeface="Courier New"/>
              </a:rPr>
              <a:t>”];</a:t>
            </a:r>
          </a:p>
          <a:p>
            <a:r>
              <a:rPr lang="en-US" sz="1800" dirty="0" err="1" smtClean="0">
                <a:latin typeface="Courier New"/>
                <a:cs typeface="Courier New"/>
              </a:rPr>
              <a:t>gb</a:t>
            </a:r>
            <a:r>
              <a:rPr lang="en-US" sz="1800" dirty="0" smtClean="0">
                <a:latin typeface="Courier New"/>
                <a:cs typeface="Courier New"/>
              </a:rPr>
              <a:t> </a:t>
            </a:r>
            <a:r>
              <a:rPr lang="en-US" sz="1800" dirty="0" smtClean="0">
                <a:latin typeface="Courier New"/>
                <a:cs typeface="Courier New"/>
              </a:rPr>
              <a:t>-&gt; w;</a:t>
            </a:r>
          </a:p>
          <a:p>
            <a:endParaRPr lang="en-US" sz="2400" dirty="0" smtClean="0">
              <a:latin typeface="+mn-lt"/>
              <a:cs typeface="Courier New"/>
            </a:endParaRPr>
          </a:p>
          <a:p>
            <a:r>
              <a:rPr lang="en-US" sz="2400" dirty="0" smtClean="0">
                <a:latin typeface="Courier New"/>
                <a:cs typeface="Courier New"/>
              </a:rPr>
              <a:t>$ ads-</a:t>
            </a:r>
            <a:r>
              <a:rPr lang="en-US" sz="2400" dirty="0" err="1" smtClean="0">
                <a:latin typeface="Courier New"/>
                <a:cs typeface="Courier New"/>
              </a:rPr>
              <a:t>df</a:t>
            </a:r>
            <a:r>
              <a:rPr lang="en-US" sz="2400" dirty="0" smtClean="0">
                <a:latin typeface="Courier New"/>
                <a:cs typeface="Courier New"/>
              </a:rPr>
              <a:t> –-map </a:t>
            </a:r>
            <a:r>
              <a:rPr lang="en-US" sz="2400" dirty="0" err="1" smtClean="0">
                <a:latin typeface="Courier New"/>
                <a:cs typeface="Courier New"/>
              </a:rPr>
              <a:t>map.tql</a:t>
            </a:r>
            <a:r>
              <a:rPr lang="en-US" sz="2400" dirty="0" smtClean="0">
                <a:latin typeface="Courier New"/>
                <a:cs typeface="Courier New"/>
              </a:rPr>
              <a:t> –-reduce </a:t>
            </a:r>
            <a:r>
              <a:rPr lang="en-US" sz="2400" dirty="0" err="1" smtClean="0">
                <a:latin typeface="Courier New"/>
                <a:cs typeface="Courier New"/>
              </a:rPr>
              <a:t>reduce.tql</a:t>
            </a:r>
            <a:r>
              <a:rPr lang="en-US" sz="2400" dirty="0" smtClean="0">
                <a:latin typeface="Courier New"/>
                <a:cs typeface="Courier New"/>
              </a:rPr>
              <a:t> –-input /my/test/data</a:t>
            </a:r>
            <a:endParaRPr lang="en-US" sz="2400" dirty="0">
              <a:latin typeface="Courier New"/>
              <a:cs typeface="Courier New"/>
            </a:endParaRPr>
          </a:p>
          <a:p>
            <a:endParaRPr lang="en-US" dirty="0"/>
          </a:p>
        </p:txBody>
      </p:sp>
    </p:spTree>
    <p:extLst>
      <p:ext uri="{BB962C8B-B14F-4D97-AF65-F5344CB8AC3E}">
        <p14:creationId xmlns:p14="http://schemas.microsoft.com/office/powerpoint/2010/main" val="36335596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with branching</a:t>
            </a:r>
            <a:r>
              <a:rPr lang="en-US" dirty="0"/>
              <a:t> </a:t>
            </a:r>
            <a:r>
              <a:rPr lang="en-US" dirty="0" smtClean="0"/>
              <a:t>and merging</a:t>
            </a:r>
            <a:endParaRPr lang="en-US" dirty="0"/>
          </a:p>
        </p:txBody>
      </p:sp>
      <p:sp>
        <p:nvSpPr>
          <p:cNvPr id="3" name="Content Placeholder 2"/>
          <p:cNvSpPr>
            <a:spLocks noGrp="1"/>
          </p:cNvSpPr>
          <p:nvPr>
            <p:ph idx="1"/>
          </p:nvPr>
        </p:nvSpPr>
        <p:spPr>
          <a:xfrm>
            <a:off x="144064" y="2851114"/>
            <a:ext cx="8686800" cy="3634140"/>
          </a:xfrm>
        </p:spPr>
        <p:txBody>
          <a:bodyPr/>
          <a:lstStyle/>
          <a:p>
            <a:r>
              <a:rPr lang="en-US" sz="1800" dirty="0" smtClean="0">
                <a:latin typeface="Courier New"/>
                <a:cs typeface="Courier New"/>
              </a:rPr>
              <a:t>r </a:t>
            </a:r>
            <a:r>
              <a:rPr lang="en-US" sz="1800" dirty="0">
                <a:latin typeface="Courier New"/>
                <a:cs typeface="Courier New"/>
              </a:rPr>
              <a:t>= </a:t>
            </a:r>
            <a:r>
              <a:rPr lang="en-US" sz="1800" dirty="0" smtClean="0">
                <a:latin typeface="Courier New"/>
                <a:cs typeface="Courier New"/>
              </a:rPr>
              <a:t>read</a:t>
            </a:r>
            <a:r>
              <a:rPr lang="en-US" sz="1800" dirty="0" smtClean="0">
                <a:latin typeface="Courier New"/>
                <a:cs typeface="Courier New"/>
              </a:rPr>
              <a:t>[file=“</a:t>
            </a:r>
            <a:r>
              <a:rPr lang="en-US" sz="1800" dirty="0" err="1" smtClean="0">
                <a:latin typeface="Courier New"/>
                <a:cs typeface="Courier New"/>
              </a:rPr>
              <a:t>hdfs</a:t>
            </a:r>
            <a:r>
              <a:rPr lang="en-US" sz="1800" dirty="0" smtClean="0">
                <a:latin typeface="Courier New"/>
                <a:cs typeface="Courier New"/>
              </a:rPr>
              <a:t>://default:0/foo”, </a:t>
            </a:r>
          </a:p>
          <a:p>
            <a:r>
              <a:rPr lang="en-US" sz="1800" dirty="0" smtClean="0">
                <a:latin typeface="Courier New"/>
                <a:cs typeface="Courier New"/>
              </a:rPr>
              <a:t>format</a:t>
            </a:r>
            <a:r>
              <a:rPr lang="en-US" sz="1800" dirty="0">
                <a:latin typeface="Courier New"/>
                <a:cs typeface="Courier New"/>
              </a:rPr>
              <a:t>=</a:t>
            </a:r>
            <a:r>
              <a:rPr lang="en-US" sz="1800" dirty="0" smtClean="0">
                <a:latin typeface="Courier New"/>
                <a:cs typeface="Courier New"/>
              </a:rPr>
              <a:t>“</a:t>
            </a:r>
            <a:r>
              <a:rPr lang="en-US" sz="1800" dirty="0" err="1" smtClean="0">
                <a:latin typeface="Courier New"/>
                <a:cs typeface="Courier New"/>
              </a:rPr>
              <a:t>akid</a:t>
            </a:r>
            <a:r>
              <a:rPr lang="en-US" sz="1800" dirty="0" smtClean="0">
                <a:latin typeface="Courier New"/>
                <a:cs typeface="Courier New"/>
              </a:rPr>
              <a:t> CHAR(22), </a:t>
            </a:r>
            <a:r>
              <a:rPr lang="en-US" sz="1800" dirty="0" err="1" smtClean="0">
                <a:latin typeface="Courier New"/>
                <a:cs typeface="Courier New"/>
              </a:rPr>
              <a:t>cre_date</a:t>
            </a:r>
            <a:r>
              <a:rPr lang="en-US" sz="1800" dirty="0" smtClean="0">
                <a:latin typeface="Courier New"/>
                <a:cs typeface="Courier New"/>
              </a:rPr>
              <a:t> DATETIME, </a:t>
            </a:r>
            <a:r>
              <a:rPr lang="en-US" sz="1800" dirty="0" err="1" smtClean="0">
                <a:latin typeface="Courier New"/>
                <a:cs typeface="Courier New"/>
              </a:rPr>
              <a:t>coop_id</a:t>
            </a:r>
            <a:r>
              <a:rPr lang="en-US" sz="1800" dirty="0" smtClean="0">
                <a:latin typeface="Courier New"/>
                <a:cs typeface="Courier New"/>
              </a:rPr>
              <a:t> INTEGER”</a:t>
            </a:r>
            <a:r>
              <a:rPr lang="en-US" sz="1800" dirty="0">
                <a:latin typeface="Courier New"/>
                <a:cs typeface="Courier New"/>
              </a:rPr>
              <a:t>];</a:t>
            </a:r>
          </a:p>
          <a:p>
            <a:r>
              <a:rPr lang="en-US" sz="1800" dirty="0">
                <a:latin typeface="Courier New"/>
                <a:cs typeface="Courier New"/>
              </a:rPr>
              <a:t>c</a:t>
            </a:r>
            <a:r>
              <a:rPr lang="en-US" sz="1800" dirty="0" smtClean="0">
                <a:latin typeface="Courier New"/>
                <a:cs typeface="Courier New"/>
              </a:rPr>
              <a:t> = copy[output=</a:t>
            </a:r>
            <a:r>
              <a:rPr lang="en-US" sz="1800" dirty="0" smtClean="0">
                <a:latin typeface="Courier New"/>
                <a:cs typeface="Courier New"/>
              </a:rPr>
              <a:t>“</a:t>
            </a:r>
            <a:r>
              <a:rPr lang="en-US" sz="1800" dirty="0" err="1" smtClean="0">
                <a:latin typeface="Courier New"/>
                <a:cs typeface="Courier New"/>
              </a:rPr>
              <a:t>akid</a:t>
            </a:r>
            <a:r>
              <a:rPr lang="en-US" sz="1800" dirty="0" smtClean="0">
                <a:latin typeface="Courier New"/>
                <a:cs typeface="Courier New"/>
              </a:rPr>
              <a:t>”</a:t>
            </a:r>
            <a:r>
              <a:rPr lang="en-US" sz="1800" dirty="0" smtClean="0">
                <a:latin typeface="Courier New"/>
                <a:cs typeface="Courier New"/>
              </a:rPr>
              <a:t>, output=“input.*”];</a:t>
            </a:r>
          </a:p>
          <a:p>
            <a:r>
              <a:rPr lang="en-US" sz="1800" dirty="0">
                <a:latin typeface="Courier New"/>
                <a:cs typeface="Courier New"/>
              </a:rPr>
              <a:t>r</a:t>
            </a:r>
            <a:r>
              <a:rPr lang="en-US" sz="1800" dirty="0" smtClean="0">
                <a:latin typeface="Courier New"/>
                <a:cs typeface="Courier New"/>
              </a:rPr>
              <a:t> -&gt; c;</a:t>
            </a:r>
          </a:p>
          <a:p>
            <a:r>
              <a:rPr lang="en-US" sz="1800" dirty="0">
                <a:latin typeface="Courier New"/>
                <a:cs typeface="Courier New"/>
              </a:rPr>
              <a:t>g</a:t>
            </a:r>
            <a:r>
              <a:rPr lang="en-US" sz="1800" dirty="0" smtClean="0">
                <a:latin typeface="Courier New"/>
                <a:cs typeface="Courier New"/>
              </a:rPr>
              <a:t> = </a:t>
            </a:r>
            <a:r>
              <a:rPr lang="en-US" sz="1800" dirty="0" err="1" smtClean="0">
                <a:latin typeface="Courier New"/>
                <a:cs typeface="Courier New"/>
              </a:rPr>
              <a:t>group_by</a:t>
            </a:r>
            <a:r>
              <a:rPr lang="en-US" sz="1800" dirty="0" smtClean="0">
                <a:latin typeface="Courier New"/>
                <a:cs typeface="Courier New"/>
              </a:rPr>
              <a:t>[</a:t>
            </a:r>
            <a:r>
              <a:rPr lang="en-US" sz="1800" dirty="0" err="1" smtClean="0">
                <a:latin typeface="Courier New"/>
                <a:cs typeface="Courier New"/>
              </a:rPr>
              <a:t>sortKey</a:t>
            </a:r>
            <a:r>
              <a:rPr lang="en-US" sz="1800" dirty="0" smtClean="0">
                <a:latin typeface="Courier New"/>
                <a:cs typeface="Courier New"/>
              </a:rPr>
              <a:t>=“</a:t>
            </a:r>
            <a:r>
              <a:rPr lang="en-US" sz="1800" dirty="0" err="1" smtClean="0">
                <a:latin typeface="Courier New"/>
                <a:cs typeface="Courier New"/>
              </a:rPr>
              <a:t>akid</a:t>
            </a:r>
            <a:r>
              <a:rPr lang="en-US" sz="1800" dirty="0" smtClean="0">
                <a:latin typeface="Courier New"/>
                <a:cs typeface="Courier New"/>
              </a:rPr>
              <a:t>”, </a:t>
            </a:r>
            <a:endParaRPr lang="en-US" sz="1800" dirty="0" smtClean="0">
              <a:latin typeface="Courier New"/>
              <a:cs typeface="Courier New"/>
            </a:endParaRPr>
          </a:p>
          <a:p>
            <a:r>
              <a:rPr lang="en-US" sz="1800" dirty="0" smtClean="0">
                <a:latin typeface="Courier New"/>
                <a:cs typeface="Courier New"/>
              </a:rPr>
              <a:t>output</a:t>
            </a:r>
            <a:r>
              <a:rPr lang="en-US" sz="1800" dirty="0" smtClean="0">
                <a:latin typeface="Courier New"/>
                <a:cs typeface="Courier New"/>
              </a:rPr>
              <a:t>=“</a:t>
            </a:r>
            <a:r>
              <a:rPr lang="en-US" sz="1800" dirty="0" err="1" smtClean="0">
                <a:latin typeface="Courier New"/>
                <a:cs typeface="Courier New"/>
              </a:rPr>
              <a:t>akid</a:t>
            </a:r>
            <a:r>
              <a:rPr lang="en-US" sz="1800" dirty="0" smtClean="0">
                <a:latin typeface="Courier New"/>
                <a:cs typeface="Courier New"/>
              </a:rPr>
              <a:t>, SUM(1) AS activity”];</a:t>
            </a:r>
          </a:p>
          <a:p>
            <a:r>
              <a:rPr lang="en-US" sz="1800" dirty="0" smtClean="0">
                <a:latin typeface="Courier New"/>
                <a:cs typeface="Courier New"/>
              </a:rPr>
              <a:t>c -&gt; g;</a:t>
            </a:r>
          </a:p>
          <a:p>
            <a:r>
              <a:rPr lang="en-US" sz="1800" dirty="0">
                <a:latin typeface="Courier New"/>
                <a:cs typeface="Courier New"/>
              </a:rPr>
              <a:t>j</a:t>
            </a:r>
            <a:r>
              <a:rPr lang="en-US" sz="1800" dirty="0" smtClean="0">
                <a:latin typeface="Courier New"/>
                <a:cs typeface="Courier New"/>
              </a:rPr>
              <a:t> = </a:t>
            </a:r>
            <a:r>
              <a:rPr lang="en-US" sz="1800" dirty="0" err="1" smtClean="0">
                <a:latin typeface="Courier New"/>
                <a:cs typeface="Courier New"/>
              </a:rPr>
              <a:t>merge_join</a:t>
            </a:r>
            <a:r>
              <a:rPr lang="en-US" sz="1800" dirty="0" smtClean="0">
                <a:latin typeface="Courier New"/>
                <a:cs typeface="Courier New"/>
              </a:rPr>
              <a:t>[</a:t>
            </a:r>
            <a:r>
              <a:rPr lang="en-US" sz="1800" dirty="0" err="1" smtClean="0">
                <a:latin typeface="Courier New"/>
                <a:cs typeface="Courier New"/>
              </a:rPr>
              <a:t>leftKey</a:t>
            </a:r>
            <a:r>
              <a:rPr lang="en-US" sz="1800" dirty="0" smtClean="0">
                <a:latin typeface="Courier New"/>
                <a:cs typeface="Courier New"/>
              </a:rPr>
              <a:t>=“</a:t>
            </a:r>
            <a:r>
              <a:rPr lang="en-US" sz="1800" dirty="0" err="1" smtClean="0">
                <a:latin typeface="Courier New"/>
                <a:cs typeface="Courier New"/>
              </a:rPr>
              <a:t>akid</a:t>
            </a:r>
            <a:r>
              <a:rPr lang="en-US" sz="1800" dirty="0" smtClean="0">
                <a:latin typeface="Courier New"/>
                <a:cs typeface="Courier New"/>
              </a:rPr>
              <a:t>”, </a:t>
            </a:r>
            <a:r>
              <a:rPr lang="en-US" sz="1800" dirty="0" err="1" smtClean="0">
                <a:latin typeface="Courier New"/>
                <a:cs typeface="Courier New"/>
              </a:rPr>
              <a:t>rightKey</a:t>
            </a:r>
            <a:r>
              <a:rPr lang="en-US" sz="1800" dirty="0" smtClean="0">
                <a:latin typeface="Courier New"/>
                <a:cs typeface="Courier New"/>
              </a:rPr>
              <a:t>=“</a:t>
            </a:r>
            <a:r>
              <a:rPr lang="en-US" sz="1800" dirty="0" err="1" smtClean="0">
                <a:latin typeface="Courier New"/>
                <a:cs typeface="Courier New"/>
              </a:rPr>
              <a:t>akid</a:t>
            </a:r>
            <a:r>
              <a:rPr lang="en-US" sz="1800" dirty="0" smtClean="0">
                <a:latin typeface="Courier New"/>
                <a:cs typeface="Courier New"/>
              </a:rPr>
              <a:t>”, where=“activity &gt; </a:t>
            </a:r>
            <a:r>
              <a:rPr lang="en-US" sz="1800" dirty="0" smtClean="0">
                <a:latin typeface="Courier New"/>
                <a:cs typeface="Courier New"/>
              </a:rPr>
              <a:t>5”</a:t>
            </a:r>
            <a:r>
              <a:rPr lang="en-US" sz="1800" dirty="0" smtClean="0">
                <a:latin typeface="Courier New"/>
                <a:cs typeface="Courier New"/>
              </a:rPr>
              <a:t>, output=“l.*”];</a:t>
            </a:r>
          </a:p>
          <a:p>
            <a:r>
              <a:rPr lang="en-US" sz="1800" dirty="0">
                <a:latin typeface="Courier New"/>
                <a:cs typeface="Courier New"/>
              </a:rPr>
              <a:t>c</a:t>
            </a:r>
            <a:r>
              <a:rPr lang="en-US" sz="1800" dirty="0" smtClean="0">
                <a:latin typeface="Courier New"/>
                <a:cs typeface="Courier New"/>
              </a:rPr>
              <a:t> -&gt; j;</a:t>
            </a:r>
          </a:p>
          <a:p>
            <a:r>
              <a:rPr lang="en-US" sz="1800" dirty="0">
                <a:latin typeface="Courier New"/>
                <a:cs typeface="Courier New"/>
              </a:rPr>
              <a:t>g</a:t>
            </a:r>
            <a:r>
              <a:rPr lang="en-US" sz="1800" dirty="0" smtClean="0">
                <a:latin typeface="Courier New"/>
                <a:cs typeface="Courier New"/>
              </a:rPr>
              <a:t> -&gt; j;</a:t>
            </a:r>
            <a:endParaRPr lang="en-US" sz="1800" dirty="0">
              <a:latin typeface="Courier New"/>
              <a:cs typeface="Courier New"/>
            </a:endParaRPr>
          </a:p>
          <a:p>
            <a:endParaRPr lang="en-US" sz="2400" dirty="0">
              <a:latin typeface="Courier New"/>
              <a:cs typeface="Courier New"/>
            </a:endParaRPr>
          </a:p>
          <a:p>
            <a:endParaRPr lang="en-US" dirty="0"/>
          </a:p>
        </p:txBody>
      </p:sp>
      <p:sp>
        <p:nvSpPr>
          <p:cNvPr id="4" name="Rounded Rectangle 3"/>
          <p:cNvSpPr/>
          <p:nvPr/>
        </p:nvSpPr>
        <p:spPr bwMode="auto">
          <a:xfrm>
            <a:off x="1338791" y="1712009"/>
            <a:ext cx="914400" cy="914400"/>
          </a:xfrm>
          <a:prstGeom prst="round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read</a:t>
            </a:r>
          </a:p>
        </p:txBody>
      </p:sp>
      <p:sp>
        <p:nvSpPr>
          <p:cNvPr id="5" name="Rounded Rectangle 4"/>
          <p:cNvSpPr/>
          <p:nvPr/>
        </p:nvSpPr>
        <p:spPr bwMode="auto">
          <a:xfrm>
            <a:off x="3430697" y="1677687"/>
            <a:ext cx="914400" cy="914400"/>
          </a:xfrm>
          <a:prstGeom prst="round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copy</a:t>
            </a:r>
          </a:p>
        </p:txBody>
      </p:sp>
      <p:sp>
        <p:nvSpPr>
          <p:cNvPr id="6" name="Rounded Rectangle 5"/>
          <p:cNvSpPr/>
          <p:nvPr/>
        </p:nvSpPr>
        <p:spPr bwMode="auto">
          <a:xfrm>
            <a:off x="6432283" y="1677687"/>
            <a:ext cx="914400" cy="914400"/>
          </a:xfrm>
          <a:prstGeom prst="round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b="1" dirty="0" smtClean="0">
                <a:solidFill>
                  <a:schemeClr val="bg1"/>
                </a:solidFill>
                <a:latin typeface="Arial" charset="0"/>
              </a:rPr>
              <a:t>join</a:t>
            </a:r>
            <a:endParaRPr kumimoji="0" lang="en-US" sz="1800" b="1" i="0" u="none" strike="noStrike" cap="none" normalizeH="0" baseline="0" dirty="0" smtClean="0">
              <a:ln>
                <a:noFill/>
              </a:ln>
              <a:solidFill>
                <a:schemeClr val="bg1"/>
              </a:solidFill>
              <a:effectLst/>
              <a:latin typeface="Arial" charset="0"/>
            </a:endParaRPr>
          </a:p>
        </p:txBody>
      </p:sp>
      <p:sp>
        <p:nvSpPr>
          <p:cNvPr id="7" name="Rounded Rectangle 6"/>
          <p:cNvSpPr/>
          <p:nvPr/>
        </p:nvSpPr>
        <p:spPr bwMode="auto">
          <a:xfrm>
            <a:off x="4833977" y="869066"/>
            <a:ext cx="914400" cy="914400"/>
          </a:xfrm>
          <a:prstGeom prst="round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group</a:t>
            </a:r>
          </a:p>
        </p:txBody>
      </p:sp>
      <p:cxnSp>
        <p:nvCxnSpPr>
          <p:cNvPr id="9" name="Straight Arrow Connector 8"/>
          <p:cNvCxnSpPr>
            <a:stCxn id="4" idx="3"/>
            <a:endCxn id="5" idx="1"/>
          </p:cNvCxnSpPr>
          <p:nvPr/>
        </p:nvCxnSpPr>
        <p:spPr bwMode="auto">
          <a:xfrm flipV="1">
            <a:off x="2253191" y="2134887"/>
            <a:ext cx="1177506" cy="3432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 name="Straight Arrow Connector 10"/>
          <p:cNvCxnSpPr>
            <a:stCxn id="5" idx="3"/>
            <a:endCxn id="7" idx="1"/>
          </p:cNvCxnSpPr>
          <p:nvPr/>
        </p:nvCxnSpPr>
        <p:spPr bwMode="auto">
          <a:xfrm flipV="1">
            <a:off x="4345097" y="1326266"/>
            <a:ext cx="488880" cy="80862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a:stCxn id="5" idx="3"/>
            <a:endCxn id="6" idx="1"/>
          </p:cNvCxnSpPr>
          <p:nvPr/>
        </p:nvCxnSpPr>
        <p:spPr bwMode="auto">
          <a:xfrm>
            <a:off x="4345097" y="2134887"/>
            <a:ext cx="2087186"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a:stCxn id="7" idx="3"/>
            <a:endCxn id="6" idx="1"/>
          </p:cNvCxnSpPr>
          <p:nvPr/>
        </p:nvCxnSpPr>
        <p:spPr bwMode="auto">
          <a:xfrm>
            <a:off x="5748377" y="1326266"/>
            <a:ext cx="683906" cy="80862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6049745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6695"/>
          </a:xfrm>
        </p:spPr>
        <p:txBody>
          <a:bodyPr/>
          <a:lstStyle/>
          <a:p>
            <a:r>
              <a:rPr lang="en-US" dirty="0" smtClean="0"/>
              <a:t>Scope of </a:t>
            </a:r>
            <a:r>
              <a:rPr lang="en-US" dirty="0" err="1" smtClean="0"/>
              <a:t>Trecul</a:t>
            </a:r>
            <a:endParaRPr lang="en-US" dirty="0"/>
          </a:p>
        </p:txBody>
      </p:sp>
      <p:sp>
        <p:nvSpPr>
          <p:cNvPr id="3" name="Content Placeholder 2"/>
          <p:cNvSpPr>
            <a:spLocks noGrp="1"/>
          </p:cNvSpPr>
          <p:nvPr>
            <p:ph idx="1"/>
          </p:nvPr>
        </p:nvSpPr>
        <p:spPr>
          <a:xfrm>
            <a:off x="423333" y="1075267"/>
            <a:ext cx="3894667" cy="5359400"/>
          </a:xfrm>
        </p:spPr>
        <p:txBody>
          <a:bodyPr>
            <a:normAutofit/>
          </a:bodyPr>
          <a:lstStyle/>
          <a:p>
            <a:r>
              <a:rPr lang="en-US" dirty="0" smtClean="0"/>
              <a:t>File IO</a:t>
            </a:r>
          </a:p>
          <a:p>
            <a:pPr lvl="1"/>
            <a:r>
              <a:rPr lang="en-US" dirty="0" smtClean="0"/>
              <a:t>Read, write</a:t>
            </a:r>
          </a:p>
          <a:p>
            <a:pPr lvl="1"/>
            <a:r>
              <a:rPr lang="en-US" dirty="0" smtClean="0"/>
              <a:t>Simple parser/printer</a:t>
            </a:r>
          </a:p>
          <a:p>
            <a:pPr lvl="1"/>
            <a:r>
              <a:rPr lang="en-US" dirty="0" smtClean="0"/>
              <a:t>Local </a:t>
            </a:r>
            <a:r>
              <a:rPr lang="en-US" dirty="0" err="1" smtClean="0"/>
              <a:t>filesystem</a:t>
            </a:r>
            <a:r>
              <a:rPr lang="en-US" dirty="0" smtClean="0"/>
              <a:t> and HDFS</a:t>
            </a:r>
          </a:p>
          <a:p>
            <a:pPr lvl="1"/>
            <a:r>
              <a:rPr lang="en-US" dirty="0" smtClean="0"/>
              <a:t>Bucketed mode</a:t>
            </a:r>
          </a:p>
          <a:p>
            <a:r>
              <a:rPr lang="en-US" dirty="0" smtClean="0"/>
              <a:t>Merging</a:t>
            </a:r>
          </a:p>
          <a:p>
            <a:pPr lvl="1"/>
            <a:r>
              <a:rPr lang="en-US" dirty="0" smtClean="0"/>
              <a:t>Hash Join &amp; Merge Join</a:t>
            </a:r>
          </a:p>
          <a:p>
            <a:pPr lvl="2"/>
            <a:r>
              <a:rPr lang="en-US" dirty="0" smtClean="0"/>
              <a:t>Inner, outer, semi, anti semi</a:t>
            </a:r>
          </a:p>
          <a:p>
            <a:pPr lvl="1"/>
            <a:r>
              <a:rPr lang="en-US" dirty="0" smtClean="0"/>
              <a:t>Union All </a:t>
            </a:r>
          </a:p>
          <a:p>
            <a:pPr lvl="1"/>
            <a:r>
              <a:rPr lang="en-US" dirty="0" smtClean="0"/>
              <a:t>Sorted Union</a:t>
            </a:r>
          </a:p>
          <a:p>
            <a:pPr lvl="1"/>
            <a:r>
              <a:rPr lang="en-US" dirty="0" smtClean="0"/>
              <a:t>Switch</a:t>
            </a:r>
          </a:p>
          <a:p>
            <a:pPr marL="0" lvl="1" indent="0">
              <a:buNone/>
            </a:pPr>
            <a:r>
              <a:rPr lang="en-US" sz="2200" dirty="0" smtClean="0"/>
              <a:t>Transformation</a:t>
            </a:r>
          </a:p>
          <a:p>
            <a:pPr marL="0" lvl="1" indent="0">
              <a:buNone/>
            </a:pPr>
            <a:r>
              <a:rPr lang="en-US" dirty="0"/>
              <a:t> G</a:t>
            </a:r>
            <a:r>
              <a:rPr lang="en-US" dirty="0" smtClean="0"/>
              <a:t>enerate, Copy</a:t>
            </a:r>
            <a:endParaRPr lang="en-US" dirty="0"/>
          </a:p>
        </p:txBody>
      </p:sp>
      <p:sp>
        <p:nvSpPr>
          <p:cNvPr id="4" name="Content Placeholder 2"/>
          <p:cNvSpPr txBox="1">
            <a:spLocks/>
          </p:cNvSpPr>
          <p:nvPr/>
        </p:nvSpPr>
        <p:spPr>
          <a:xfrm>
            <a:off x="4521201" y="1011238"/>
            <a:ext cx="4368800" cy="5271029"/>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Aggregation</a:t>
            </a:r>
          </a:p>
          <a:p>
            <a:pPr lvl="1"/>
            <a:r>
              <a:rPr lang="en-US" dirty="0" smtClean="0"/>
              <a:t>Hash Group By</a:t>
            </a:r>
          </a:p>
          <a:p>
            <a:pPr lvl="1"/>
            <a:r>
              <a:rPr lang="en-US" dirty="0" smtClean="0"/>
              <a:t>Sort Group By</a:t>
            </a:r>
          </a:p>
          <a:p>
            <a:pPr lvl="1"/>
            <a:r>
              <a:rPr lang="en-US" dirty="0" smtClean="0"/>
              <a:t>Hybrid Group By</a:t>
            </a:r>
          </a:p>
          <a:p>
            <a:pPr lvl="1"/>
            <a:r>
              <a:rPr lang="en-US" dirty="0" smtClean="0"/>
              <a:t>Sort Running Total</a:t>
            </a:r>
          </a:p>
          <a:p>
            <a:r>
              <a:rPr lang="en-US" dirty="0" smtClean="0"/>
              <a:t>Filter</a:t>
            </a:r>
          </a:p>
          <a:p>
            <a:r>
              <a:rPr lang="en-US" dirty="0" smtClean="0"/>
              <a:t>Sort</a:t>
            </a:r>
          </a:p>
          <a:p>
            <a:pPr lvl="1"/>
            <a:r>
              <a:rPr lang="en-US" dirty="0" err="1" smtClean="0"/>
              <a:t>Exernal</a:t>
            </a:r>
            <a:r>
              <a:rPr lang="en-US" dirty="0" smtClean="0"/>
              <a:t> sort </a:t>
            </a:r>
          </a:p>
          <a:p>
            <a:pPr lvl="1"/>
            <a:r>
              <a:rPr lang="en-US" dirty="0" smtClean="0"/>
              <a:t>Supports presorted keys</a:t>
            </a:r>
          </a:p>
          <a:p>
            <a:r>
              <a:rPr lang="en-US" dirty="0" smtClean="0"/>
              <a:t>Map Reduce Integration</a:t>
            </a:r>
          </a:p>
          <a:p>
            <a:pPr lvl="1"/>
            <a:r>
              <a:rPr lang="en-US" dirty="0" smtClean="0"/>
              <a:t>Emit</a:t>
            </a:r>
          </a:p>
          <a:p>
            <a:pPr lvl="1"/>
            <a:r>
              <a:rPr lang="en-US" dirty="0" smtClean="0"/>
              <a:t>Map</a:t>
            </a:r>
          </a:p>
          <a:p>
            <a:pPr lvl="1"/>
            <a:r>
              <a:rPr lang="en-US" dirty="0" smtClean="0"/>
              <a:t>Reduce</a:t>
            </a:r>
          </a:p>
          <a:p>
            <a:r>
              <a:rPr lang="en-US" dirty="0" smtClean="0"/>
              <a:t>MySQL Integration</a:t>
            </a:r>
          </a:p>
          <a:p>
            <a:pPr lvl="1"/>
            <a:r>
              <a:rPr lang="en-US" dirty="0" smtClean="0"/>
              <a:t>Select</a:t>
            </a:r>
          </a:p>
          <a:p>
            <a:pPr lvl="1"/>
            <a:r>
              <a:rPr lang="en-US" dirty="0" smtClean="0"/>
              <a:t>Insert</a:t>
            </a:r>
          </a:p>
          <a:p>
            <a:endParaRPr lang="en-US" dirty="0"/>
          </a:p>
        </p:txBody>
      </p:sp>
    </p:spTree>
    <p:extLst>
      <p:ext uri="{BB962C8B-B14F-4D97-AF65-F5344CB8AC3E}">
        <p14:creationId xmlns:p14="http://schemas.microsoft.com/office/powerpoint/2010/main" val="10142672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
                                            <p:txEl>
                                              <p:pRg st="10" end="10"/>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
                                            <p:txEl>
                                              <p:pRg st="11" end="11"/>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
                                            <p:txEl>
                                              <p:pRg st="13" end="13"/>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
                                            <p:txEl>
                                              <p:pRg st="14" end="14"/>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Limits of </a:t>
            </a:r>
            <a:r>
              <a:rPr lang="en-US" dirty="0" err="1" smtClean="0"/>
              <a:t>Trecul</a:t>
            </a:r>
            <a:endParaRPr lang="en-US" dirty="0"/>
          </a:p>
        </p:txBody>
      </p:sp>
      <p:sp>
        <p:nvSpPr>
          <p:cNvPr id="3" name="Content Placeholder 2"/>
          <p:cNvSpPr>
            <a:spLocks noGrp="1"/>
          </p:cNvSpPr>
          <p:nvPr>
            <p:ph idx="1"/>
          </p:nvPr>
        </p:nvSpPr>
        <p:spPr>
          <a:xfrm>
            <a:off x="457200" y="921938"/>
            <a:ext cx="8229600" cy="5599276"/>
          </a:xfrm>
        </p:spPr>
        <p:txBody>
          <a:bodyPr/>
          <a:lstStyle/>
          <a:p>
            <a:r>
              <a:rPr lang="en-US" dirty="0" smtClean="0"/>
              <a:t>Relational Data</a:t>
            </a:r>
            <a:endParaRPr lang="en-US" dirty="0" smtClean="0"/>
          </a:p>
          <a:p>
            <a:r>
              <a:rPr lang="en-US" dirty="0"/>
              <a:t>	</a:t>
            </a:r>
            <a:r>
              <a:rPr lang="en-US" dirty="0" smtClean="0"/>
              <a:t>Primitive Types : INTEGER, BIGINT, DOUBLE PRECISION, DECIMAL, DATE, DATETIME, CHAR(N), VARCHAR</a:t>
            </a:r>
          </a:p>
          <a:p>
            <a:r>
              <a:rPr lang="en-US" dirty="0"/>
              <a:t>	</a:t>
            </a:r>
            <a:r>
              <a:rPr lang="en-US" dirty="0" smtClean="0"/>
              <a:t>No </a:t>
            </a:r>
            <a:r>
              <a:rPr lang="en-US" dirty="0" smtClean="0"/>
              <a:t>container types : list, set, bag, </a:t>
            </a:r>
            <a:r>
              <a:rPr lang="en-US" dirty="0" smtClean="0"/>
              <a:t>map</a:t>
            </a:r>
          </a:p>
          <a:p>
            <a:r>
              <a:rPr lang="en-US" dirty="0"/>
              <a:t>	</a:t>
            </a:r>
            <a:r>
              <a:rPr lang="en-US" dirty="0" smtClean="0"/>
              <a:t>No </a:t>
            </a:r>
            <a:r>
              <a:rPr lang="en-US" dirty="0"/>
              <a:t>Unicode, no code page </a:t>
            </a:r>
            <a:r>
              <a:rPr lang="en-US" dirty="0" smtClean="0"/>
              <a:t>support</a:t>
            </a:r>
            <a:endParaRPr lang="en-US" dirty="0" smtClean="0"/>
          </a:p>
          <a:p>
            <a:r>
              <a:rPr lang="en-US" dirty="0" smtClean="0"/>
              <a:t>No Metadata management </a:t>
            </a:r>
          </a:p>
          <a:p>
            <a:r>
              <a:rPr lang="en-US" dirty="0"/>
              <a:t>	</a:t>
            </a:r>
            <a:r>
              <a:rPr lang="en-US" dirty="0" smtClean="0"/>
              <a:t>ADS has special operators that encapsulate specific datasets</a:t>
            </a:r>
          </a:p>
          <a:p>
            <a:r>
              <a:rPr lang="en-US" dirty="0"/>
              <a:t>	</a:t>
            </a:r>
            <a:r>
              <a:rPr lang="en-US" dirty="0" smtClean="0"/>
              <a:t>Formats may be stored in files</a:t>
            </a:r>
          </a:p>
          <a:p>
            <a:r>
              <a:rPr lang="en-US" dirty="0" smtClean="0"/>
              <a:t>No optimizer</a:t>
            </a:r>
          </a:p>
          <a:p>
            <a:r>
              <a:rPr lang="en-US" dirty="0"/>
              <a:t>	</a:t>
            </a:r>
            <a:r>
              <a:rPr lang="en-US" dirty="0" smtClean="0"/>
              <a:t>We write very complex queries</a:t>
            </a:r>
          </a:p>
          <a:p>
            <a:r>
              <a:rPr lang="en-US" dirty="0"/>
              <a:t>	</a:t>
            </a:r>
            <a:r>
              <a:rPr lang="en-US" dirty="0" smtClean="0"/>
              <a:t>No barrier to construction of optimal plans</a:t>
            </a:r>
          </a:p>
          <a:p>
            <a:r>
              <a:rPr lang="en-US" dirty="0"/>
              <a:t>	</a:t>
            </a:r>
            <a:r>
              <a:rPr lang="en-US" dirty="0" smtClean="0"/>
              <a:t>Predictable performance in production</a:t>
            </a:r>
          </a:p>
          <a:p>
            <a:endParaRPr lang="en-US" dirty="0" smtClean="0"/>
          </a:p>
          <a:p>
            <a:endParaRPr lang="en-US" dirty="0"/>
          </a:p>
        </p:txBody>
      </p:sp>
    </p:spTree>
    <p:extLst>
      <p:ext uri="{BB962C8B-B14F-4D97-AF65-F5344CB8AC3E}">
        <p14:creationId xmlns:p14="http://schemas.microsoft.com/office/powerpoint/2010/main" val="38345857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1420"/>
            <a:ext cx="6984059" cy="457200"/>
          </a:xfrm>
        </p:spPr>
        <p:txBody>
          <a:bodyPr/>
          <a:lstStyle/>
          <a:p>
            <a:r>
              <a:rPr lang="en-US" dirty="0" err="1" smtClean="0"/>
              <a:t>Trecul</a:t>
            </a:r>
            <a:r>
              <a:rPr lang="en-US" dirty="0" smtClean="0"/>
              <a:t> Architecture</a:t>
            </a:r>
            <a:endParaRPr lang="en-US" dirty="0"/>
          </a:p>
        </p:txBody>
      </p:sp>
      <p:sp>
        <p:nvSpPr>
          <p:cNvPr id="3" name="Content Placeholder 2"/>
          <p:cNvSpPr>
            <a:spLocks noGrp="1"/>
          </p:cNvSpPr>
          <p:nvPr>
            <p:ph idx="1"/>
          </p:nvPr>
        </p:nvSpPr>
        <p:spPr>
          <a:xfrm>
            <a:off x="457200" y="893347"/>
            <a:ext cx="8229600" cy="5006682"/>
          </a:xfrm>
        </p:spPr>
        <p:txBody>
          <a:bodyPr/>
          <a:lstStyle/>
          <a:p>
            <a:r>
              <a:rPr lang="en-US" dirty="0"/>
              <a:t>C++, Linux</a:t>
            </a:r>
          </a:p>
          <a:p>
            <a:r>
              <a:rPr lang="en-US" dirty="0"/>
              <a:t>Expression Language</a:t>
            </a:r>
          </a:p>
          <a:p>
            <a:r>
              <a:rPr lang="en-US" dirty="0"/>
              <a:t>	Parser</a:t>
            </a:r>
          </a:p>
          <a:p>
            <a:r>
              <a:rPr lang="en-US" dirty="0"/>
              <a:t>	Semantic Analysis</a:t>
            </a:r>
          </a:p>
          <a:p>
            <a:r>
              <a:rPr lang="en-US" dirty="0"/>
              <a:t>	</a:t>
            </a:r>
            <a:r>
              <a:rPr lang="en-US" dirty="0" err="1"/>
              <a:t>Codegen</a:t>
            </a:r>
            <a:endParaRPr lang="en-US" dirty="0"/>
          </a:p>
          <a:p>
            <a:r>
              <a:rPr lang="en-US" dirty="0"/>
              <a:t>Operator Library</a:t>
            </a:r>
          </a:p>
          <a:p>
            <a:r>
              <a:rPr lang="en-US" dirty="0"/>
              <a:t>Dataflow Runtime</a:t>
            </a:r>
          </a:p>
          <a:p>
            <a:r>
              <a:rPr lang="en-US" dirty="0"/>
              <a:t>	OS Services</a:t>
            </a:r>
          </a:p>
          <a:p>
            <a:r>
              <a:rPr lang="en-US" dirty="0"/>
              <a:t>	Graph Semantic Analysis</a:t>
            </a:r>
          </a:p>
          <a:p>
            <a:r>
              <a:rPr lang="en-US" dirty="0"/>
              <a:t>	Operator Scheduler</a:t>
            </a:r>
          </a:p>
          <a:p>
            <a:r>
              <a:rPr lang="en-US" dirty="0" smtClean="0"/>
              <a:t>Harness Integration</a:t>
            </a:r>
          </a:p>
          <a:p>
            <a:r>
              <a:rPr lang="en-US" dirty="0"/>
              <a:t>	</a:t>
            </a:r>
            <a:r>
              <a:rPr lang="en-US" dirty="0" smtClean="0"/>
              <a:t>Single Machine</a:t>
            </a:r>
          </a:p>
          <a:p>
            <a:r>
              <a:rPr lang="en-US" dirty="0"/>
              <a:t>	</a:t>
            </a:r>
            <a:r>
              <a:rPr lang="en-US" dirty="0" err="1" smtClean="0"/>
              <a:t>Hadoop</a:t>
            </a:r>
            <a:endParaRPr lang="en-US" dirty="0" smtClean="0"/>
          </a:p>
          <a:p>
            <a:r>
              <a:rPr lang="en-US" dirty="0"/>
              <a:t>	</a:t>
            </a:r>
            <a:r>
              <a:rPr lang="en-US" dirty="0" smtClean="0"/>
              <a:t>MPI (experimental)</a:t>
            </a:r>
            <a:endParaRPr lang="en-US" dirty="0"/>
          </a:p>
        </p:txBody>
      </p:sp>
    </p:spTree>
    <p:extLst>
      <p:ext uri="{BB962C8B-B14F-4D97-AF65-F5344CB8AC3E}">
        <p14:creationId xmlns:p14="http://schemas.microsoft.com/office/powerpoint/2010/main" val="14099213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Trecul</a:t>
            </a:r>
            <a:r>
              <a:rPr lang="en-US" dirty="0" smtClean="0"/>
              <a:t> and LLVM</a:t>
            </a:r>
            <a:endParaRPr lang="en-US" dirty="0"/>
          </a:p>
        </p:txBody>
      </p:sp>
      <p:sp>
        <p:nvSpPr>
          <p:cNvPr id="3" name="Content Placeholder 2"/>
          <p:cNvSpPr>
            <a:spLocks noGrp="1"/>
          </p:cNvSpPr>
          <p:nvPr>
            <p:ph idx="1"/>
          </p:nvPr>
        </p:nvSpPr>
        <p:spPr>
          <a:xfrm>
            <a:off x="457200" y="930710"/>
            <a:ext cx="8502289" cy="3788589"/>
          </a:xfrm>
        </p:spPr>
        <p:txBody>
          <a:bodyPr/>
          <a:lstStyle/>
          <a:p>
            <a:r>
              <a:rPr lang="en-US" dirty="0" smtClean="0"/>
              <a:t>LLVM </a:t>
            </a:r>
          </a:p>
          <a:p>
            <a:r>
              <a:rPr lang="en-US" dirty="0"/>
              <a:t>	</a:t>
            </a:r>
            <a:r>
              <a:rPr lang="en-US" dirty="0" smtClean="0"/>
              <a:t>Open source compiler and </a:t>
            </a:r>
            <a:r>
              <a:rPr lang="en-US" dirty="0" err="1" smtClean="0"/>
              <a:t>toolchain</a:t>
            </a:r>
            <a:r>
              <a:rPr lang="en-US" dirty="0" smtClean="0"/>
              <a:t> project</a:t>
            </a:r>
          </a:p>
          <a:p>
            <a:r>
              <a:rPr lang="en-US" dirty="0"/>
              <a:t>	</a:t>
            </a:r>
            <a:r>
              <a:rPr lang="en-US" dirty="0" smtClean="0"/>
              <a:t>Used extensively by Apple and Google</a:t>
            </a:r>
          </a:p>
          <a:p>
            <a:r>
              <a:rPr lang="en-US" dirty="0"/>
              <a:t>	</a:t>
            </a:r>
            <a:r>
              <a:rPr lang="en-US" dirty="0" smtClean="0"/>
              <a:t>Supports static and JIT </a:t>
            </a:r>
            <a:r>
              <a:rPr lang="en-US" dirty="0" smtClean="0"/>
              <a:t>compilation</a:t>
            </a:r>
          </a:p>
          <a:p>
            <a:r>
              <a:rPr lang="en-US" dirty="0"/>
              <a:t>	</a:t>
            </a:r>
            <a:r>
              <a:rPr lang="en-US" dirty="0" smtClean="0"/>
              <a:t>http://</a:t>
            </a:r>
            <a:r>
              <a:rPr lang="en-US" dirty="0" err="1" smtClean="0"/>
              <a:t>www.llvm.org</a:t>
            </a:r>
            <a:endParaRPr lang="en-US" dirty="0" smtClean="0"/>
          </a:p>
          <a:p>
            <a:r>
              <a:rPr lang="en-US" dirty="0" err="1" smtClean="0"/>
              <a:t>Trecul</a:t>
            </a:r>
            <a:r>
              <a:rPr lang="en-US" dirty="0" smtClean="0"/>
              <a:t> </a:t>
            </a:r>
            <a:r>
              <a:rPr lang="en-US" dirty="0" err="1" smtClean="0"/>
              <a:t>Expresssions</a:t>
            </a:r>
            <a:endParaRPr lang="en-US" dirty="0" smtClean="0"/>
          </a:p>
          <a:p>
            <a:r>
              <a:rPr lang="en-US" dirty="0"/>
              <a:t>	T</a:t>
            </a:r>
            <a:r>
              <a:rPr lang="en-US" dirty="0" smtClean="0"/>
              <a:t>ransforms, predicates, aggregates</a:t>
            </a:r>
          </a:p>
          <a:p>
            <a:r>
              <a:rPr lang="en-US" dirty="0" smtClean="0"/>
              <a:t>	Expressions &amp; data structures compiled using LLVM</a:t>
            </a:r>
          </a:p>
          <a:p>
            <a:r>
              <a:rPr lang="en-US" dirty="0"/>
              <a:t>	</a:t>
            </a:r>
            <a:r>
              <a:rPr lang="en-US" dirty="0" smtClean="0"/>
              <a:t>Operators are parameterized with expressions</a:t>
            </a:r>
          </a:p>
          <a:p>
            <a:r>
              <a:rPr lang="en-US" dirty="0" smtClean="0"/>
              <a:t>Most operator code + scheduler etc. statically compiled</a:t>
            </a:r>
          </a:p>
        </p:txBody>
      </p:sp>
    </p:spTree>
    <p:extLst>
      <p:ext uri="{BB962C8B-B14F-4D97-AF65-F5344CB8AC3E}">
        <p14:creationId xmlns:p14="http://schemas.microsoft.com/office/powerpoint/2010/main" val="2265371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Trecul</a:t>
            </a:r>
            <a:r>
              <a:rPr lang="en-US" dirty="0" smtClean="0"/>
              <a:t> Expression Compilation</a:t>
            </a:r>
            <a:endParaRPr lang="en-US" dirty="0"/>
          </a:p>
        </p:txBody>
      </p:sp>
      <p:sp>
        <p:nvSpPr>
          <p:cNvPr id="3" name="Content Placeholder 2"/>
          <p:cNvSpPr>
            <a:spLocks noGrp="1"/>
          </p:cNvSpPr>
          <p:nvPr>
            <p:ph idx="1"/>
          </p:nvPr>
        </p:nvSpPr>
        <p:spPr>
          <a:xfrm>
            <a:off x="457200" y="1119482"/>
            <a:ext cx="8229600" cy="2498689"/>
          </a:xfrm>
        </p:spPr>
        <p:txBody>
          <a:bodyPr/>
          <a:lstStyle/>
          <a:p>
            <a:r>
              <a:rPr lang="en-US" dirty="0"/>
              <a:t>R = read[file=“/home/</a:t>
            </a:r>
            <a:r>
              <a:rPr lang="en-US" dirty="0" err="1"/>
              <a:t>dblair</a:t>
            </a:r>
            <a:r>
              <a:rPr lang="en-US" dirty="0"/>
              <a:t>/example”, </a:t>
            </a:r>
            <a:endParaRPr lang="en-US" dirty="0" smtClean="0"/>
          </a:p>
          <a:p>
            <a:r>
              <a:rPr lang="en-US" dirty="0" smtClean="0">
                <a:solidFill>
                  <a:srgbClr val="FF0000"/>
                </a:solidFill>
              </a:rPr>
              <a:t>format</a:t>
            </a:r>
            <a:r>
              <a:rPr lang="en-US" dirty="0">
                <a:solidFill>
                  <a:srgbClr val="FF0000"/>
                </a:solidFill>
              </a:rPr>
              <a:t>=“a INTEGER, b BIGINT, c DATE”</a:t>
            </a:r>
            <a:r>
              <a:rPr lang="en-US" dirty="0"/>
              <a:t>];</a:t>
            </a:r>
          </a:p>
          <a:p>
            <a:r>
              <a:rPr lang="en-US" dirty="0"/>
              <a:t>F = filter[where=“c &gt;= CAST(‘2012-01-01’ AS DATE)”];</a:t>
            </a:r>
          </a:p>
          <a:p>
            <a:r>
              <a:rPr lang="en-US" dirty="0"/>
              <a:t>R -&gt; F;</a:t>
            </a:r>
          </a:p>
          <a:p>
            <a:r>
              <a:rPr lang="en-US" dirty="0"/>
              <a:t>G = </a:t>
            </a:r>
            <a:r>
              <a:rPr lang="en-US" dirty="0" err="1"/>
              <a:t>group_by</a:t>
            </a:r>
            <a:r>
              <a:rPr lang="en-US" dirty="0"/>
              <a:t>[</a:t>
            </a:r>
            <a:r>
              <a:rPr lang="en-US" dirty="0" err="1"/>
              <a:t>hashKey</a:t>
            </a:r>
            <a:r>
              <a:rPr lang="en-US" dirty="0"/>
              <a:t>=“c”, output=“c, SUM(a*</a:t>
            </a:r>
            <a:r>
              <a:rPr lang="en-US" dirty="0" smtClean="0"/>
              <a:t>b) AS </a:t>
            </a:r>
            <a:r>
              <a:rPr lang="en-US" dirty="0"/>
              <a:t>s”];</a:t>
            </a:r>
          </a:p>
          <a:p>
            <a:r>
              <a:rPr lang="en-US" dirty="0"/>
              <a:t>F -&gt; G</a:t>
            </a:r>
            <a:r>
              <a:rPr lang="en-US" dirty="0" smtClean="0"/>
              <a:t>;</a:t>
            </a:r>
          </a:p>
          <a:p>
            <a:endParaRPr lang="en-US" dirty="0" smtClean="0">
              <a:solidFill>
                <a:srgbClr val="FF0000"/>
              </a:solidFill>
            </a:endParaRPr>
          </a:p>
          <a:p>
            <a:r>
              <a:rPr lang="en-US" dirty="0" err="1" smtClean="0">
                <a:solidFill>
                  <a:srgbClr val="FF0000"/>
                </a:solidFill>
              </a:rPr>
              <a:t>struct</a:t>
            </a:r>
            <a:r>
              <a:rPr lang="en-US" dirty="0" smtClean="0">
                <a:solidFill>
                  <a:srgbClr val="FF0000"/>
                </a:solidFill>
              </a:rPr>
              <a:t> _R { int32_t a; int64_t b;  date c; };</a:t>
            </a:r>
          </a:p>
          <a:p>
            <a:r>
              <a:rPr lang="en-US" dirty="0" smtClean="0"/>
              <a:t/>
            </a:r>
            <a:endParaRPr lang="en-US" dirty="0"/>
          </a:p>
          <a:p>
            <a:r>
              <a:rPr lang="en-US" dirty="0" smtClean="0"/>
              <a:t>Note: The use </a:t>
            </a:r>
            <a:r>
              <a:rPr lang="en-US" smtClean="0"/>
              <a:t>of pseudo-C </a:t>
            </a:r>
            <a:r>
              <a:rPr lang="en-US" dirty="0" smtClean="0"/>
              <a:t>is for illustration only; we transform </a:t>
            </a:r>
            <a:r>
              <a:rPr lang="en-US" dirty="0" err="1" smtClean="0"/>
              <a:t>Trecul</a:t>
            </a:r>
            <a:r>
              <a:rPr lang="en-US" dirty="0" smtClean="0"/>
              <a:t> directly to LLVM IR and then to machine code.</a:t>
            </a:r>
            <a:endParaRPr lang="en-US" dirty="0"/>
          </a:p>
          <a:p>
            <a:endParaRPr lang="en-US" dirty="0"/>
          </a:p>
          <a:p>
            <a:endParaRPr lang="en-US" dirty="0"/>
          </a:p>
        </p:txBody>
      </p:sp>
    </p:spTree>
    <p:extLst>
      <p:ext uri="{BB962C8B-B14F-4D97-AF65-F5344CB8AC3E}">
        <p14:creationId xmlns:p14="http://schemas.microsoft.com/office/powerpoint/2010/main" val="249631967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Trecul</a:t>
            </a:r>
            <a:r>
              <a:rPr lang="en-US" dirty="0" smtClean="0"/>
              <a:t> Expression Compilation</a:t>
            </a:r>
            <a:endParaRPr lang="en-US" dirty="0"/>
          </a:p>
        </p:txBody>
      </p:sp>
      <p:sp>
        <p:nvSpPr>
          <p:cNvPr id="3" name="Content Placeholder 2"/>
          <p:cNvSpPr>
            <a:spLocks noGrp="1"/>
          </p:cNvSpPr>
          <p:nvPr>
            <p:ph idx="1"/>
          </p:nvPr>
        </p:nvSpPr>
        <p:spPr>
          <a:xfrm>
            <a:off x="457200" y="1119482"/>
            <a:ext cx="8229600" cy="2498689"/>
          </a:xfrm>
        </p:spPr>
        <p:txBody>
          <a:bodyPr/>
          <a:lstStyle/>
          <a:p>
            <a:r>
              <a:rPr lang="en-US" dirty="0"/>
              <a:t>R = read[file=“/home/</a:t>
            </a:r>
            <a:r>
              <a:rPr lang="en-US" dirty="0" err="1"/>
              <a:t>dblair</a:t>
            </a:r>
            <a:r>
              <a:rPr lang="en-US" dirty="0"/>
              <a:t>/example”, </a:t>
            </a:r>
            <a:endParaRPr lang="en-US" dirty="0" smtClean="0"/>
          </a:p>
          <a:p>
            <a:r>
              <a:rPr lang="en-US" dirty="0" smtClean="0"/>
              <a:t>format</a:t>
            </a:r>
            <a:r>
              <a:rPr lang="en-US" dirty="0"/>
              <a:t>=“a INTEGER, b BIGINT, c DATE”];</a:t>
            </a:r>
          </a:p>
          <a:p>
            <a:r>
              <a:rPr lang="en-US" dirty="0"/>
              <a:t>F = filter[</a:t>
            </a:r>
            <a:r>
              <a:rPr lang="en-US" dirty="0">
                <a:solidFill>
                  <a:srgbClr val="FF0000"/>
                </a:solidFill>
              </a:rPr>
              <a:t>where=“c &gt;= CAST(‘2012-01-01’ AS DATE)”</a:t>
            </a:r>
            <a:r>
              <a:rPr lang="en-US" dirty="0"/>
              <a:t>];</a:t>
            </a:r>
          </a:p>
          <a:p>
            <a:r>
              <a:rPr lang="en-US" dirty="0"/>
              <a:t>R -&gt; F;</a:t>
            </a:r>
          </a:p>
          <a:p>
            <a:r>
              <a:rPr lang="en-US" dirty="0"/>
              <a:t>G = </a:t>
            </a:r>
            <a:r>
              <a:rPr lang="en-US" dirty="0" err="1"/>
              <a:t>group_by</a:t>
            </a:r>
            <a:r>
              <a:rPr lang="en-US" dirty="0"/>
              <a:t>[</a:t>
            </a:r>
            <a:r>
              <a:rPr lang="en-US" dirty="0" err="1"/>
              <a:t>hashKey</a:t>
            </a:r>
            <a:r>
              <a:rPr lang="en-US" dirty="0"/>
              <a:t>=“c”, output=“c, SUM(a*</a:t>
            </a:r>
            <a:r>
              <a:rPr lang="en-US" dirty="0" smtClean="0"/>
              <a:t>b) AS </a:t>
            </a:r>
            <a:r>
              <a:rPr lang="en-US" dirty="0"/>
              <a:t>s”];</a:t>
            </a:r>
          </a:p>
          <a:p>
            <a:r>
              <a:rPr lang="en-US" dirty="0"/>
              <a:t>F -&gt; G</a:t>
            </a:r>
            <a:r>
              <a:rPr lang="en-US" dirty="0" smtClean="0"/>
              <a:t>;</a:t>
            </a:r>
          </a:p>
          <a:p>
            <a:endParaRPr lang="en-US" dirty="0"/>
          </a:p>
          <a:p>
            <a:r>
              <a:rPr lang="en-US" dirty="0" err="1"/>
              <a:t>s</a:t>
            </a:r>
            <a:r>
              <a:rPr lang="en-US" dirty="0" err="1" smtClean="0"/>
              <a:t>truct</a:t>
            </a:r>
            <a:r>
              <a:rPr lang="en-US" dirty="0" smtClean="0"/>
              <a:t> _R { int32_t a; int64_t b;  date c; };</a:t>
            </a:r>
          </a:p>
          <a:p>
            <a:r>
              <a:rPr lang="en-US" dirty="0" err="1">
                <a:solidFill>
                  <a:srgbClr val="FF0000"/>
                </a:solidFill>
              </a:rPr>
              <a:t>b</a:t>
            </a:r>
            <a:r>
              <a:rPr lang="en-US" dirty="0" err="1" smtClean="0">
                <a:solidFill>
                  <a:srgbClr val="FF0000"/>
                </a:solidFill>
              </a:rPr>
              <a:t>ool</a:t>
            </a:r>
            <a:r>
              <a:rPr lang="en-US" dirty="0" smtClean="0">
                <a:solidFill>
                  <a:srgbClr val="FF0000"/>
                </a:solidFill>
              </a:rPr>
              <a:t> _F(_R * rec) { return rec-&gt;c &gt;= date(1,1,2012); }</a:t>
            </a:r>
          </a:p>
          <a:p>
            <a:endParaRPr lang="en-US" dirty="0"/>
          </a:p>
          <a:p>
            <a:endParaRPr lang="en-US" dirty="0"/>
          </a:p>
          <a:p>
            <a:endParaRPr lang="en-US" dirty="0"/>
          </a:p>
        </p:txBody>
      </p:sp>
    </p:spTree>
    <p:extLst>
      <p:ext uri="{BB962C8B-B14F-4D97-AF65-F5344CB8AC3E}">
        <p14:creationId xmlns:p14="http://schemas.microsoft.com/office/powerpoint/2010/main" val="11351107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Problem Statement</a:t>
            </a:r>
          </a:p>
          <a:p>
            <a:r>
              <a:rPr lang="en-US" dirty="0" err="1" smtClean="0"/>
              <a:t>Trecul</a:t>
            </a:r>
            <a:r>
              <a:rPr lang="en-US" dirty="0"/>
              <a:t> </a:t>
            </a:r>
            <a:r>
              <a:rPr lang="en-US" dirty="0" smtClean="0"/>
              <a:t>User Level Overview</a:t>
            </a:r>
          </a:p>
          <a:p>
            <a:r>
              <a:rPr lang="en-US" dirty="0" err="1" smtClean="0"/>
              <a:t>Trecul</a:t>
            </a:r>
            <a:r>
              <a:rPr lang="en-US" dirty="0" smtClean="0"/>
              <a:t> Architecture and Design</a:t>
            </a:r>
          </a:p>
          <a:p>
            <a:endParaRPr lang="en-US" dirty="0"/>
          </a:p>
        </p:txBody>
      </p:sp>
    </p:spTree>
    <p:extLst>
      <p:ext uri="{BB962C8B-B14F-4D97-AF65-F5344CB8AC3E}">
        <p14:creationId xmlns:p14="http://schemas.microsoft.com/office/powerpoint/2010/main" val="218860770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Trecul</a:t>
            </a:r>
            <a:r>
              <a:rPr lang="en-US" dirty="0" smtClean="0"/>
              <a:t> Expression Compilation</a:t>
            </a:r>
            <a:endParaRPr lang="en-US" dirty="0"/>
          </a:p>
        </p:txBody>
      </p:sp>
      <p:sp>
        <p:nvSpPr>
          <p:cNvPr id="3" name="Content Placeholder 2"/>
          <p:cNvSpPr>
            <a:spLocks noGrp="1"/>
          </p:cNvSpPr>
          <p:nvPr>
            <p:ph idx="1"/>
          </p:nvPr>
        </p:nvSpPr>
        <p:spPr>
          <a:xfrm>
            <a:off x="457200" y="1119482"/>
            <a:ext cx="8229600" cy="2498689"/>
          </a:xfrm>
        </p:spPr>
        <p:txBody>
          <a:bodyPr/>
          <a:lstStyle/>
          <a:p>
            <a:r>
              <a:rPr lang="en-US" dirty="0"/>
              <a:t>R = read[file=“/home/</a:t>
            </a:r>
            <a:r>
              <a:rPr lang="en-US" dirty="0" err="1"/>
              <a:t>dblair</a:t>
            </a:r>
            <a:r>
              <a:rPr lang="en-US" dirty="0"/>
              <a:t>/example”, </a:t>
            </a:r>
            <a:endParaRPr lang="en-US" dirty="0" smtClean="0"/>
          </a:p>
          <a:p>
            <a:r>
              <a:rPr lang="en-US" dirty="0" smtClean="0"/>
              <a:t>format</a:t>
            </a:r>
            <a:r>
              <a:rPr lang="en-US" dirty="0"/>
              <a:t>=“a INTEGER, b BIGINT, c DATE”];</a:t>
            </a:r>
          </a:p>
          <a:p>
            <a:r>
              <a:rPr lang="en-US" dirty="0"/>
              <a:t>F = filter[where=“c &gt;= CAST(‘2012-01-01’ AS DATE)”];</a:t>
            </a:r>
          </a:p>
          <a:p>
            <a:r>
              <a:rPr lang="en-US" dirty="0"/>
              <a:t>R -&gt; F;</a:t>
            </a:r>
          </a:p>
          <a:p>
            <a:r>
              <a:rPr lang="en-US" dirty="0"/>
              <a:t>G = </a:t>
            </a:r>
            <a:r>
              <a:rPr lang="en-US" dirty="0" err="1"/>
              <a:t>group_by</a:t>
            </a:r>
            <a:r>
              <a:rPr lang="en-US" dirty="0"/>
              <a:t>[</a:t>
            </a:r>
            <a:r>
              <a:rPr lang="en-US" dirty="0" err="1"/>
              <a:t>hashKey</a:t>
            </a:r>
            <a:r>
              <a:rPr lang="en-US" dirty="0"/>
              <a:t>=“c”, </a:t>
            </a:r>
            <a:r>
              <a:rPr lang="en-US" dirty="0">
                <a:solidFill>
                  <a:srgbClr val="FF0000"/>
                </a:solidFill>
              </a:rPr>
              <a:t>output=“c, SUM(a*</a:t>
            </a:r>
            <a:r>
              <a:rPr lang="en-US" dirty="0" smtClean="0">
                <a:solidFill>
                  <a:srgbClr val="FF0000"/>
                </a:solidFill>
              </a:rPr>
              <a:t>b) AS </a:t>
            </a:r>
            <a:r>
              <a:rPr lang="en-US" dirty="0">
                <a:solidFill>
                  <a:srgbClr val="FF0000"/>
                </a:solidFill>
              </a:rPr>
              <a:t>s”</a:t>
            </a:r>
            <a:r>
              <a:rPr lang="en-US" dirty="0"/>
              <a:t>];</a:t>
            </a:r>
          </a:p>
          <a:p>
            <a:r>
              <a:rPr lang="en-US" dirty="0"/>
              <a:t>F -&gt; G</a:t>
            </a:r>
            <a:r>
              <a:rPr lang="en-US" dirty="0" smtClean="0"/>
              <a:t>;</a:t>
            </a:r>
          </a:p>
          <a:p>
            <a:endParaRPr lang="en-US" dirty="0"/>
          </a:p>
          <a:p>
            <a:r>
              <a:rPr lang="en-US" dirty="0" err="1"/>
              <a:t>s</a:t>
            </a:r>
            <a:r>
              <a:rPr lang="en-US" dirty="0" err="1" smtClean="0"/>
              <a:t>truct</a:t>
            </a:r>
            <a:r>
              <a:rPr lang="en-US" dirty="0" smtClean="0"/>
              <a:t> _R { int32_t a; int64_t b;  date c; };</a:t>
            </a:r>
          </a:p>
          <a:p>
            <a:r>
              <a:rPr lang="en-US" dirty="0" err="1"/>
              <a:t>b</a:t>
            </a:r>
            <a:r>
              <a:rPr lang="en-US" dirty="0" err="1" smtClean="0"/>
              <a:t>ool</a:t>
            </a:r>
            <a:r>
              <a:rPr lang="en-US" dirty="0" smtClean="0"/>
              <a:t> _F(_R * rec) { return rec-&gt;c &gt;= date(1,1,2012); }</a:t>
            </a:r>
          </a:p>
          <a:p>
            <a:r>
              <a:rPr lang="en-US" dirty="0" err="1">
                <a:solidFill>
                  <a:srgbClr val="FF0000"/>
                </a:solidFill>
              </a:rPr>
              <a:t>struct</a:t>
            </a:r>
            <a:r>
              <a:rPr lang="en-US" dirty="0">
                <a:solidFill>
                  <a:srgbClr val="FF0000"/>
                </a:solidFill>
              </a:rPr>
              <a:t> </a:t>
            </a:r>
            <a:r>
              <a:rPr lang="en-US" dirty="0" smtClean="0">
                <a:solidFill>
                  <a:srgbClr val="FF0000"/>
                </a:solidFill>
              </a:rPr>
              <a:t>_G {date </a:t>
            </a:r>
            <a:r>
              <a:rPr lang="en-US" dirty="0">
                <a:solidFill>
                  <a:srgbClr val="FF0000"/>
                </a:solidFill>
              </a:rPr>
              <a:t>c; </a:t>
            </a:r>
            <a:r>
              <a:rPr lang="en-US" dirty="0" smtClean="0">
                <a:solidFill>
                  <a:srgbClr val="FF0000"/>
                </a:solidFill>
              </a:rPr>
              <a:t>int64_t s; };</a:t>
            </a:r>
          </a:p>
          <a:p>
            <a:r>
              <a:rPr lang="en-US" dirty="0">
                <a:solidFill>
                  <a:srgbClr val="FF0000"/>
                </a:solidFill>
              </a:rPr>
              <a:t>v</a:t>
            </a:r>
            <a:r>
              <a:rPr lang="en-US" dirty="0" smtClean="0">
                <a:solidFill>
                  <a:srgbClr val="FF0000"/>
                </a:solidFill>
              </a:rPr>
              <a:t>oid _</a:t>
            </a:r>
            <a:r>
              <a:rPr lang="en-US" dirty="0" err="1" smtClean="0">
                <a:solidFill>
                  <a:srgbClr val="FF0000"/>
                </a:solidFill>
              </a:rPr>
              <a:t>G_init</a:t>
            </a:r>
            <a:r>
              <a:rPr lang="en-US" dirty="0" smtClean="0">
                <a:solidFill>
                  <a:srgbClr val="FF0000"/>
                </a:solidFill>
              </a:rPr>
              <a:t>(_G * out, _R * in) { out-&gt;c = in-&gt;c; out-&gt;s = 0LL; }</a:t>
            </a:r>
          </a:p>
          <a:p>
            <a:r>
              <a:rPr lang="en-US" dirty="0">
                <a:solidFill>
                  <a:srgbClr val="FF0000"/>
                </a:solidFill>
              </a:rPr>
              <a:t>void </a:t>
            </a:r>
            <a:r>
              <a:rPr lang="en-US" dirty="0" smtClean="0">
                <a:solidFill>
                  <a:srgbClr val="FF0000"/>
                </a:solidFill>
              </a:rPr>
              <a:t>_</a:t>
            </a:r>
            <a:r>
              <a:rPr lang="en-US" dirty="0" err="1" smtClean="0">
                <a:solidFill>
                  <a:srgbClr val="FF0000"/>
                </a:solidFill>
              </a:rPr>
              <a:t>G_upd</a:t>
            </a:r>
            <a:r>
              <a:rPr lang="en-US" dirty="0" smtClean="0">
                <a:solidFill>
                  <a:srgbClr val="FF0000"/>
                </a:solidFill>
              </a:rPr>
              <a:t>(</a:t>
            </a:r>
            <a:r>
              <a:rPr lang="en-US" dirty="0">
                <a:solidFill>
                  <a:srgbClr val="FF0000"/>
                </a:solidFill>
              </a:rPr>
              <a:t>_G * out, _R * in) </a:t>
            </a:r>
            <a:r>
              <a:rPr lang="en-US" dirty="0" smtClean="0">
                <a:solidFill>
                  <a:srgbClr val="FF0000"/>
                </a:solidFill>
              </a:rPr>
              <a:t>{ out</a:t>
            </a:r>
            <a:r>
              <a:rPr lang="en-US" dirty="0">
                <a:solidFill>
                  <a:srgbClr val="FF0000"/>
                </a:solidFill>
              </a:rPr>
              <a:t>-&gt;s </a:t>
            </a:r>
            <a:r>
              <a:rPr lang="en-US" dirty="0" smtClean="0">
                <a:solidFill>
                  <a:srgbClr val="FF0000"/>
                </a:solidFill>
              </a:rPr>
              <a:t>+= in-&gt;a*in-&gt;b; </a:t>
            </a:r>
            <a:r>
              <a:rPr lang="en-US" dirty="0">
                <a:solidFill>
                  <a:srgbClr val="FF0000"/>
                </a:solidFill>
              </a:rPr>
              <a:t>}</a:t>
            </a:r>
          </a:p>
          <a:p>
            <a:endParaRPr lang="en-US" dirty="0"/>
          </a:p>
          <a:p>
            <a:endParaRPr lang="en-US" dirty="0"/>
          </a:p>
          <a:p>
            <a:endParaRPr lang="en-US" dirty="0"/>
          </a:p>
        </p:txBody>
      </p:sp>
    </p:spTree>
    <p:extLst>
      <p:ext uri="{BB962C8B-B14F-4D97-AF65-F5344CB8AC3E}">
        <p14:creationId xmlns:p14="http://schemas.microsoft.com/office/powerpoint/2010/main" val="392427810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with </a:t>
            </a:r>
            <a:r>
              <a:rPr lang="en-US" dirty="0" err="1" smtClean="0"/>
              <a:t>Hadoop</a:t>
            </a:r>
            <a:endParaRPr lang="en-US" dirty="0"/>
          </a:p>
        </p:txBody>
      </p:sp>
      <p:sp>
        <p:nvSpPr>
          <p:cNvPr id="3" name="Folded Corner 2"/>
          <p:cNvSpPr/>
          <p:nvPr/>
        </p:nvSpPr>
        <p:spPr bwMode="auto">
          <a:xfrm>
            <a:off x="154475" y="2505519"/>
            <a:ext cx="909679" cy="926699"/>
          </a:xfrm>
          <a:prstGeom prst="foldedCorner">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Query</a:t>
            </a:r>
          </a:p>
        </p:txBody>
      </p:sp>
      <p:sp>
        <p:nvSpPr>
          <p:cNvPr id="8" name="Rounded Rectangle 7"/>
          <p:cNvSpPr/>
          <p:nvPr/>
        </p:nvSpPr>
        <p:spPr bwMode="auto">
          <a:xfrm>
            <a:off x="2969726" y="2559934"/>
            <a:ext cx="1287284" cy="789411"/>
          </a:xfrm>
          <a:prstGeom prst="round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Hadoop</a:t>
            </a:r>
            <a:endParaRPr kumimoji="0" lang="en-US" sz="1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Pipes</a:t>
            </a:r>
            <a:endParaRPr kumimoji="0" lang="en-US" sz="1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ndParaRPr>
          </a:p>
        </p:txBody>
      </p:sp>
      <p:sp>
        <p:nvSpPr>
          <p:cNvPr id="13" name="Rounded Rectangle 12"/>
          <p:cNvSpPr/>
          <p:nvPr/>
        </p:nvSpPr>
        <p:spPr bwMode="auto">
          <a:xfrm>
            <a:off x="1407428" y="2574163"/>
            <a:ext cx="1287284" cy="78941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Compiler</a:t>
            </a:r>
          </a:p>
        </p:txBody>
      </p:sp>
      <p:sp>
        <p:nvSpPr>
          <p:cNvPr id="14" name="Rounded Rectangle 13"/>
          <p:cNvSpPr/>
          <p:nvPr/>
        </p:nvSpPr>
        <p:spPr bwMode="auto">
          <a:xfrm>
            <a:off x="6022408" y="1044777"/>
            <a:ext cx="1287284" cy="78941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Executor</a:t>
            </a:r>
            <a:endParaRPr kumimoji="0" lang="en-US" sz="1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ndParaRPr>
          </a:p>
        </p:txBody>
      </p:sp>
      <p:sp>
        <p:nvSpPr>
          <p:cNvPr id="15" name="Rounded Rectangle 14"/>
          <p:cNvSpPr/>
          <p:nvPr/>
        </p:nvSpPr>
        <p:spPr bwMode="auto">
          <a:xfrm>
            <a:off x="4392246" y="1047708"/>
            <a:ext cx="1287284" cy="789411"/>
          </a:xfrm>
          <a:prstGeom prst="round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Task</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JVM</a:t>
            </a:r>
            <a:endParaRPr kumimoji="0" lang="en-US" sz="1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ndParaRPr>
          </a:p>
        </p:txBody>
      </p:sp>
      <p:sp>
        <p:nvSpPr>
          <p:cNvPr id="11" name="Can 10"/>
          <p:cNvSpPr/>
          <p:nvPr/>
        </p:nvSpPr>
        <p:spPr bwMode="auto">
          <a:xfrm>
            <a:off x="8015482" y="2419714"/>
            <a:ext cx="914400" cy="1216152"/>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HDFS</a:t>
            </a:r>
          </a:p>
        </p:txBody>
      </p:sp>
      <p:sp>
        <p:nvSpPr>
          <p:cNvPr id="16" name="Rounded Rectangle 15"/>
          <p:cNvSpPr/>
          <p:nvPr/>
        </p:nvSpPr>
        <p:spPr bwMode="auto">
          <a:xfrm>
            <a:off x="4424500" y="4323426"/>
            <a:ext cx="1287284" cy="789411"/>
          </a:xfrm>
          <a:prstGeom prst="round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Task</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JVM</a:t>
            </a:r>
            <a:endParaRPr kumimoji="0" lang="en-US" sz="1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ndParaRPr>
          </a:p>
        </p:txBody>
      </p:sp>
      <p:sp>
        <p:nvSpPr>
          <p:cNvPr id="17" name="Rounded Rectangle 16"/>
          <p:cNvSpPr/>
          <p:nvPr/>
        </p:nvSpPr>
        <p:spPr bwMode="auto">
          <a:xfrm>
            <a:off x="6020334" y="4303334"/>
            <a:ext cx="1287284" cy="78941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Executor</a:t>
            </a:r>
            <a:endParaRPr kumimoji="0" lang="en-US" sz="1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ndParaRPr>
          </a:p>
        </p:txBody>
      </p:sp>
      <p:cxnSp>
        <p:nvCxnSpPr>
          <p:cNvPr id="19" name="Straight Arrow Connector 18"/>
          <p:cNvCxnSpPr>
            <a:stCxn id="11" idx="2"/>
            <a:endCxn id="14" idx="3"/>
          </p:cNvCxnSpPr>
          <p:nvPr/>
        </p:nvCxnSpPr>
        <p:spPr bwMode="auto">
          <a:xfrm flipH="1" flipV="1">
            <a:off x="7309692" y="1439483"/>
            <a:ext cx="705790" cy="1588307"/>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21" name="Straight Arrow Connector 20"/>
          <p:cNvCxnSpPr>
            <a:stCxn id="11" idx="2"/>
            <a:endCxn id="17" idx="3"/>
          </p:cNvCxnSpPr>
          <p:nvPr/>
        </p:nvCxnSpPr>
        <p:spPr bwMode="auto">
          <a:xfrm flipH="1">
            <a:off x="7307618" y="3027790"/>
            <a:ext cx="707864" cy="1670250"/>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23" name="Straight Arrow Connector 22"/>
          <p:cNvCxnSpPr>
            <a:stCxn id="16" idx="3"/>
            <a:endCxn id="17" idx="1"/>
          </p:cNvCxnSpPr>
          <p:nvPr/>
        </p:nvCxnSpPr>
        <p:spPr bwMode="auto">
          <a:xfrm flipV="1">
            <a:off x="5711784" y="4698040"/>
            <a:ext cx="308550" cy="20092"/>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25" name="Straight Arrow Connector 24"/>
          <p:cNvCxnSpPr>
            <a:stCxn id="15" idx="3"/>
            <a:endCxn id="14" idx="1"/>
          </p:cNvCxnSpPr>
          <p:nvPr/>
        </p:nvCxnSpPr>
        <p:spPr bwMode="auto">
          <a:xfrm flipV="1">
            <a:off x="5679530" y="1439483"/>
            <a:ext cx="342878" cy="2931"/>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27" name="Straight Arrow Connector 26"/>
          <p:cNvCxnSpPr>
            <a:stCxn id="8" idx="3"/>
            <a:endCxn id="15" idx="2"/>
          </p:cNvCxnSpPr>
          <p:nvPr/>
        </p:nvCxnSpPr>
        <p:spPr bwMode="auto">
          <a:xfrm flipV="1">
            <a:off x="4257010" y="1837119"/>
            <a:ext cx="778878" cy="1117521"/>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29" name="Straight Arrow Connector 28"/>
          <p:cNvCxnSpPr>
            <a:stCxn id="8" idx="3"/>
            <a:endCxn id="16" idx="0"/>
          </p:cNvCxnSpPr>
          <p:nvPr/>
        </p:nvCxnSpPr>
        <p:spPr bwMode="auto">
          <a:xfrm>
            <a:off x="4257010" y="2954640"/>
            <a:ext cx="811132" cy="1368786"/>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31" name="Straight Arrow Connector 30"/>
          <p:cNvCxnSpPr>
            <a:stCxn id="3" idx="3"/>
            <a:endCxn id="13" idx="1"/>
          </p:cNvCxnSpPr>
          <p:nvPr/>
        </p:nvCxnSpPr>
        <p:spPr bwMode="auto">
          <a:xfrm>
            <a:off x="1064154" y="2968869"/>
            <a:ext cx="343274"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3" name="Straight Arrow Connector 32"/>
          <p:cNvCxnSpPr>
            <a:stCxn id="13" idx="3"/>
            <a:endCxn id="8" idx="1"/>
          </p:cNvCxnSpPr>
          <p:nvPr/>
        </p:nvCxnSpPr>
        <p:spPr bwMode="auto">
          <a:xfrm flipV="1">
            <a:off x="2694712" y="2954640"/>
            <a:ext cx="275014" cy="1422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4" name="TextBox 33"/>
          <p:cNvSpPr txBox="1"/>
          <p:nvPr/>
        </p:nvSpPr>
        <p:spPr>
          <a:xfrm>
            <a:off x="4912663" y="2495360"/>
            <a:ext cx="1107996" cy="1015663"/>
          </a:xfrm>
          <a:prstGeom prst="rect">
            <a:avLst/>
          </a:prstGeom>
          <a:noFill/>
        </p:spPr>
        <p:txBody>
          <a:bodyPr vert="vert" wrap="square" rtlCol="0" anchor="ctr" anchorCtr="0">
            <a:spAutoFit/>
          </a:bodyPr>
          <a:lstStyle/>
          <a:p>
            <a:r>
              <a:rPr lang="en-US" sz="6000" dirty="0" smtClean="0">
                <a:solidFill>
                  <a:schemeClr val="tx1">
                    <a:lumMod val="75000"/>
                  </a:schemeClr>
                </a:solidFill>
                <a:latin typeface="Arial" pitchFamily="34" charset="0"/>
                <a:cs typeface="Arial" pitchFamily="34" charset="0"/>
              </a:rPr>
              <a:t>…</a:t>
            </a:r>
          </a:p>
        </p:txBody>
      </p:sp>
    </p:spTree>
    <p:extLst>
      <p:ext uri="{BB962C8B-B14F-4D97-AF65-F5344CB8AC3E}">
        <p14:creationId xmlns:p14="http://schemas.microsoft.com/office/powerpoint/2010/main" val="282819445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Testing</a:t>
            </a:r>
            <a:endParaRPr lang="en-US" dirty="0"/>
          </a:p>
        </p:txBody>
      </p:sp>
      <p:sp>
        <p:nvSpPr>
          <p:cNvPr id="3" name="Content Placeholder 2"/>
          <p:cNvSpPr>
            <a:spLocks noGrp="1"/>
          </p:cNvSpPr>
          <p:nvPr>
            <p:ph idx="1"/>
          </p:nvPr>
        </p:nvSpPr>
        <p:spPr>
          <a:xfrm>
            <a:off x="457199" y="1119482"/>
            <a:ext cx="8536617" cy="5006682"/>
          </a:xfrm>
        </p:spPr>
        <p:txBody>
          <a:bodyPr/>
          <a:lstStyle/>
          <a:p>
            <a:r>
              <a:rPr lang="en-US" dirty="0" smtClean="0"/>
              <a:t>All tests performed on 82-node </a:t>
            </a:r>
            <a:r>
              <a:rPr lang="en-US" dirty="0" err="1" smtClean="0"/>
              <a:t>Hadoop</a:t>
            </a:r>
            <a:r>
              <a:rPr lang="en-US" dirty="0" smtClean="0"/>
              <a:t> cluster</a:t>
            </a:r>
          </a:p>
          <a:p>
            <a:r>
              <a:rPr lang="en-US" dirty="0"/>
              <a:t>	</a:t>
            </a:r>
            <a:r>
              <a:rPr lang="en-US" dirty="0" smtClean="0"/>
              <a:t>16 </a:t>
            </a:r>
            <a:r>
              <a:rPr lang="en-US" dirty="0" smtClean="0"/>
              <a:t>GB </a:t>
            </a:r>
            <a:r>
              <a:rPr lang="en-US" dirty="0" smtClean="0"/>
              <a:t>memory</a:t>
            </a:r>
            <a:endParaRPr lang="en-US" dirty="0"/>
          </a:p>
          <a:p>
            <a:r>
              <a:rPr lang="en-US" dirty="0" smtClean="0"/>
              <a:t>	1 </a:t>
            </a:r>
            <a:r>
              <a:rPr lang="en-US" dirty="0" smtClean="0"/>
              <a:t>x 4 code SMT </a:t>
            </a:r>
            <a:r>
              <a:rPr lang="en-US" dirty="0" smtClean="0"/>
              <a:t>Xeon</a:t>
            </a:r>
            <a:endParaRPr lang="en-US" dirty="0"/>
          </a:p>
          <a:p>
            <a:r>
              <a:rPr lang="en-US" dirty="0" smtClean="0"/>
              <a:t>	2 </a:t>
            </a:r>
            <a:r>
              <a:rPr lang="en-US" dirty="0" smtClean="0"/>
              <a:t>x 2TB 7200 RPM SATA disks</a:t>
            </a:r>
          </a:p>
          <a:p>
            <a:r>
              <a:rPr lang="en-US" dirty="0" smtClean="0"/>
              <a:t>Two datasets in use</a:t>
            </a:r>
          </a:p>
          <a:p>
            <a:r>
              <a:rPr lang="en-US" dirty="0"/>
              <a:t>	</a:t>
            </a:r>
            <a:r>
              <a:rPr lang="en-US" dirty="0" smtClean="0"/>
              <a:t>Site Events : cookie sorted; 2048 buckets; 640 GB; 100B rows</a:t>
            </a:r>
          </a:p>
          <a:p>
            <a:r>
              <a:rPr lang="en-US" dirty="0"/>
              <a:t>	</a:t>
            </a:r>
            <a:r>
              <a:rPr lang="en-US" dirty="0" smtClean="0"/>
              <a:t>Impressions : cookie sorted; 2048 buckets; 700 GB; 17B rows</a:t>
            </a:r>
          </a:p>
          <a:p>
            <a:r>
              <a:rPr lang="en-US" dirty="0"/>
              <a:t>	</a:t>
            </a:r>
            <a:r>
              <a:rPr lang="en-US" dirty="0" smtClean="0"/>
              <a:t>Buckets </a:t>
            </a:r>
            <a:r>
              <a:rPr lang="en-US" dirty="0" err="1" smtClean="0"/>
              <a:t>gzip</a:t>
            </a:r>
            <a:r>
              <a:rPr lang="en-US" dirty="0" smtClean="0"/>
              <a:t> compressed</a:t>
            </a:r>
            <a:endParaRPr lang="en-US" dirty="0" smtClean="0"/>
          </a:p>
          <a:p>
            <a:r>
              <a:rPr lang="en-US" dirty="0" smtClean="0"/>
              <a:t>Running </a:t>
            </a:r>
            <a:r>
              <a:rPr lang="en-US" dirty="0" err="1" smtClean="0"/>
              <a:t>Hadoop</a:t>
            </a:r>
            <a:r>
              <a:rPr lang="en-US" dirty="0" smtClean="0"/>
              <a:t> 0.21 and Hive 0.9.0</a:t>
            </a:r>
          </a:p>
          <a:p>
            <a:r>
              <a:rPr lang="en-US" dirty="0"/>
              <a:t>	</a:t>
            </a:r>
            <a:r>
              <a:rPr lang="en-US" dirty="0" smtClean="0"/>
              <a:t>Had to implement shim layer to get Hive to run on 0.21</a:t>
            </a:r>
            <a:endParaRPr lang="en-US" dirty="0"/>
          </a:p>
        </p:txBody>
      </p:sp>
    </p:spTree>
    <p:extLst>
      <p:ext uri="{BB962C8B-B14F-4D97-AF65-F5344CB8AC3E}">
        <p14:creationId xmlns:p14="http://schemas.microsoft.com/office/powerpoint/2010/main" val="21045849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on Simple Queries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3284190"/>
              </p:ext>
            </p:extLst>
          </p:nvPr>
        </p:nvGraphicFramePr>
        <p:xfrm>
          <a:off x="457200" y="1119188"/>
          <a:ext cx="8229600" cy="50069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486733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on Complex Queries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55499479"/>
              </p:ext>
            </p:extLst>
          </p:nvPr>
        </p:nvGraphicFramePr>
        <p:xfrm>
          <a:off x="457200" y="1119188"/>
          <a:ext cx="8229600" cy="50069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208659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3" name="Content Placeholder 2"/>
          <p:cNvSpPr>
            <a:spLocks noGrp="1"/>
          </p:cNvSpPr>
          <p:nvPr>
            <p:ph idx="1"/>
          </p:nvPr>
        </p:nvSpPr>
        <p:spPr>
          <a:xfrm>
            <a:off x="457200" y="2545876"/>
            <a:ext cx="8229600" cy="672209"/>
          </a:xfrm>
        </p:spPr>
        <p:txBody>
          <a:bodyPr/>
          <a:lstStyle/>
          <a:p>
            <a:r>
              <a:rPr lang="en-US" dirty="0"/>
              <a:t>https://</a:t>
            </a:r>
            <a:r>
              <a:rPr lang="en-US" dirty="0" err="1"/>
              <a:t>github.com</a:t>
            </a:r>
            <a:r>
              <a:rPr lang="en-US" dirty="0"/>
              <a:t>/</a:t>
            </a:r>
            <a:r>
              <a:rPr lang="en-US" dirty="0" err="1"/>
              <a:t>akamai</a:t>
            </a:r>
            <a:r>
              <a:rPr lang="en-US" dirty="0"/>
              <a:t>-tech/</a:t>
            </a:r>
            <a:r>
              <a:rPr lang="en-US" dirty="0" err="1"/>
              <a:t>trecul</a:t>
            </a:r>
            <a:endParaRPr lang="en-US" dirty="0"/>
          </a:p>
        </p:txBody>
      </p:sp>
    </p:spTree>
    <p:extLst>
      <p:ext uri="{BB962C8B-B14F-4D97-AF65-F5344CB8AC3E}">
        <p14:creationId xmlns:p14="http://schemas.microsoft.com/office/powerpoint/2010/main" val="34951329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Advertising Decision Solutions</a:t>
            </a:r>
            <a:endParaRPr lang="en-US" dirty="0"/>
          </a:p>
        </p:txBody>
      </p:sp>
      <p:sp>
        <p:nvSpPr>
          <p:cNvPr id="3" name="Content Placeholder 2"/>
          <p:cNvSpPr>
            <a:spLocks noGrp="1"/>
          </p:cNvSpPr>
          <p:nvPr>
            <p:ph idx="1"/>
          </p:nvPr>
        </p:nvSpPr>
        <p:spPr>
          <a:xfrm>
            <a:off x="388545" y="1085158"/>
            <a:ext cx="4863570" cy="5195799"/>
          </a:xfrm>
        </p:spPr>
        <p:txBody>
          <a:bodyPr/>
          <a:lstStyle/>
          <a:p>
            <a:r>
              <a:rPr lang="en-US" dirty="0" smtClean="0"/>
              <a:t>The Akamai Advertising Network</a:t>
            </a:r>
          </a:p>
          <a:p>
            <a:r>
              <a:rPr lang="en-US" dirty="0" smtClean="0"/>
              <a:t>	Full Funnel Approach</a:t>
            </a:r>
          </a:p>
          <a:p>
            <a:r>
              <a:rPr lang="en-US" dirty="0"/>
              <a:t>	</a:t>
            </a:r>
            <a:r>
              <a:rPr lang="en-US" dirty="0" smtClean="0"/>
              <a:t>	Awareness</a:t>
            </a:r>
          </a:p>
          <a:p>
            <a:r>
              <a:rPr lang="en-US" dirty="0"/>
              <a:t>	</a:t>
            </a:r>
            <a:r>
              <a:rPr lang="en-US" dirty="0" smtClean="0"/>
              <a:t>	Prospecting </a:t>
            </a:r>
            <a:endParaRPr lang="en-US" dirty="0"/>
          </a:p>
          <a:p>
            <a:r>
              <a:rPr lang="en-US" dirty="0" smtClean="0"/>
              <a:t>		Remarketing</a:t>
            </a:r>
          </a:p>
          <a:p>
            <a:r>
              <a:rPr lang="en-US" dirty="0" smtClean="0"/>
              <a:t>Data Coop</a:t>
            </a:r>
          </a:p>
          <a:p>
            <a:r>
              <a:rPr lang="en-US" dirty="0"/>
              <a:t>	</a:t>
            </a:r>
            <a:r>
              <a:rPr lang="en-US" dirty="0" smtClean="0"/>
              <a:t>500+ sites browse &amp; buy data</a:t>
            </a:r>
          </a:p>
          <a:p>
            <a:r>
              <a:rPr lang="en-US" dirty="0"/>
              <a:t>	</a:t>
            </a:r>
            <a:r>
              <a:rPr lang="en-US" dirty="0" smtClean="0"/>
              <a:t>300m monthly active cookies</a:t>
            </a:r>
          </a:p>
          <a:p>
            <a:r>
              <a:rPr lang="en-US" dirty="0" smtClean="0"/>
              <a:t>Data Collection</a:t>
            </a:r>
          </a:p>
          <a:p>
            <a:r>
              <a:rPr lang="en-US" dirty="0"/>
              <a:t>	</a:t>
            </a:r>
            <a:r>
              <a:rPr lang="en-US" dirty="0" smtClean="0"/>
              <a:t>600 Million Site Events per Day</a:t>
            </a:r>
          </a:p>
          <a:p>
            <a:r>
              <a:rPr lang="en-US" dirty="0" smtClean="0"/>
              <a:t>	50 Million Impressions per Day</a:t>
            </a:r>
          </a:p>
          <a:p>
            <a:endParaRPr lang="en-US" dirty="0" smtClean="0"/>
          </a:p>
        </p:txBody>
      </p:sp>
      <p:grpSp>
        <p:nvGrpSpPr>
          <p:cNvPr id="180" name="Group 179"/>
          <p:cNvGrpSpPr/>
          <p:nvPr/>
        </p:nvGrpSpPr>
        <p:grpSpPr>
          <a:xfrm>
            <a:off x="5318706" y="1200540"/>
            <a:ext cx="3147772" cy="5051952"/>
            <a:chOff x="2623958" y="1200540"/>
            <a:chExt cx="3147772" cy="5051952"/>
          </a:xfrm>
        </p:grpSpPr>
        <p:sp>
          <p:nvSpPr>
            <p:cNvPr id="4" name="Freeform 21"/>
            <p:cNvSpPr>
              <a:spLocks/>
            </p:cNvSpPr>
            <p:nvPr/>
          </p:nvSpPr>
          <p:spPr bwMode="auto">
            <a:xfrm>
              <a:off x="3492344" y="4768062"/>
              <a:ext cx="1310647" cy="1484430"/>
            </a:xfrm>
            <a:custGeom>
              <a:avLst/>
              <a:gdLst>
                <a:gd name="T0" fmla="*/ 142 w 720"/>
                <a:gd name="T1" fmla="*/ 0 h 976"/>
                <a:gd name="T2" fmla="*/ 142 w 720"/>
                <a:gd name="T3" fmla="*/ 640 h 976"/>
                <a:gd name="T4" fmla="*/ 0 w 720"/>
                <a:gd name="T5" fmla="*/ 640 h 976"/>
                <a:gd name="T6" fmla="*/ 360 w 720"/>
                <a:gd name="T7" fmla="*/ 976 h 976"/>
                <a:gd name="T8" fmla="*/ 720 w 720"/>
                <a:gd name="T9" fmla="*/ 640 h 976"/>
                <a:gd name="T10" fmla="*/ 578 w 720"/>
                <a:gd name="T11" fmla="*/ 640 h 976"/>
                <a:gd name="T12" fmla="*/ 578 w 720"/>
                <a:gd name="T13" fmla="*/ 0 h 976"/>
                <a:gd name="T14" fmla="*/ 142 w 720"/>
                <a:gd name="T15" fmla="*/ 0 h 9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0" h="976">
                  <a:moveTo>
                    <a:pt x="142" y="0"/>
                  </a:moveTo>
                  <a:lnTo>
                    <a:pt x="142" y="640"/>
                  </a:lnTo>
                  <a:lnTo>
                    <a:pt x="0" y="640"/>
                  </a:lnTo>
                  <a:lnTo>
                    <a:pt x="360" y="976"/>
                  </a:lnTo>
                  <a:lnTo>
                    <a:pt x="720" y="640"/>
                  </a:lnTo>
                  <a:lnTo>
                    <a:pt x="578" y="640"/>
                  </a:lnTo>
                  <a:lnTo>
                    <a:pt x="578" y="0"/>
                  </a:lnTo>
                  <a:lnTo>
                    <a:pt x="142" y="0"/>
                  </a:lnTo>
                  <a:close/>
                </a:path>
              </a:pathLst>
            </a:custGeom>
            <a:solidFill>
              <a:schemeClr val="bg1">
                <a:lumMod val="75000"/>
              </a:schemeClr>
            </a:solidFill>
            <a:ln>
              <a:noFill/>
            </a:ln>
            <a:extLst/>
          </p:spPr>
          <p:txBody>
            <a:bodyPr vert="horz" wrap="square" lIns="64008" tIns="32004" rIns="64008" bIns="32004" numCol="1" anchor="t" anchorCtr="0" compatLnSpc="1">
              <a:prstTxWarp prst="textNoShape">
                <a:avLst/>
              </a:prstTxWarp>
            </a:bodyPr>
            <a:lstStyle/>
            <a:p>
              <a:endParaRPr lang="en-US"/>
            </a:p>
          </p:txBody>
        </p:sp>
        <p:grpSp>
          <p:nvGrpSpPr>
            <p:cNvPr id="5" name="Group 4"/>
            <p:cNvGrpSpPr/>
            <p:nvPr/>
          </p:nvGrpSpPr>
          <p:grpSpPr>
            <a:xfrm>
              <a:off x="2623958" y="2782755"/>
              <a:ext cx="3039491" cy="1991648"/>
              <a:chOff x="5262089" y="3700837"/>
              <a:chExt cx="2793229" cy="1842720"/>
            </a:xfrm>
          </p:grpSpPr>
          <p:sp>
            <p:nvSpPr>
              <p:cNvPr id="6" name="Freeform 22"/>
              <p:cNvSpPr>
                <a:spLocks/>
              </p:cNvSpPr>
              <p:nvPr/>
            </p:nvSpPr>
            <p:spPr bwMode="auto">
              <a:xfrm>
                <a:off x="5263627" y="3962038"/>
                <a:ext cx="2778984" cy="1581519"/>
              </a:xfrm>
              <a:custGeom>
                <a:avLst/>
                <a:gdLst>
                  <a:gd name="T0" fmla="*/ 486 w 1412"/>
                  <a:gd name="T1" fmla="*/ 794 h 794"/>
                  <a:gd name="T2" fmla="*/ 926 w 1412"/>
                  <a:gd name="T3" fmla="*/ 794 h 794"/>
                  <a:gd name="T4" fmla="*/ 1412 w 1412"/>
                  <a:gd name="T5" fmla="*/ 0 h 794"/>
                  <a:gd name="T6" fmla="*/ 0 w 1412"/>
                  <a:gd name="T7" fmla="*/ 0 h 794"/>
                  <a:gd name="T8" fmla="*/ 486 w 1412"/>
                  <a:gd name="T9" fmla="*/ 794 h 794"/>
                </a:gdLst>
                <a:ahLst/>
                <a:cxnLst>
                  <a:cxn ang="0">
                    <a:pos x="T0" y="T1"/>
                  </a:cxn>
                  <a:cxn ang="0">
                    <a:pos x="T2" y="T3"/>
                  </a:cxn>
                  <a:cxn ang="0">
                    <a:pos x="T4" y="T5"/>
                  </a:cxn>
                  <a:cxn ang="0">
                    <a:pos x="T6" y="T7"/>
                  </a:cxn>
                  <a:cxn ang="0">
                    <a:pos x="T8" y="T9"/>
                  </a:cxn>
                </a:cxnLst>
                <a:rect l="0" t="0" r="r" b="b"/>
                <a:pathLst>
                  <a:path w="1412" h="794">
                    <a:moveTo>
                      <a:pt x="486" y="794"/>
                    </a:moveTo>
                    <a:lnTo>
                      <a:pt x="926" y="794"/>
                    </a:lnTo>
                    <a:lnTo>
                      <a:pt x="1412" y="0"/>
                    </a:lnTo>
                    <a:lnTo>
                      <a:pt x="0" y="0"/>
                    </a:lnTo>
                    <a:lnTo>
                      <a:pt x="486" y="794"/>
                    </a:lnTo>
                    <a:close/>
                  </a:path>
                </a:pathLst>
              </a:custGeom>
              <a:solidFill>
                <a:srgbClr val="F897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circle.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2089" y="3700837"/>
                <a:ext cx="2793229" cy="571342"/>
              </a:xfrm>
              <a:prstGeom prst="rect">
                <a:avLst/>
              </a:prstGeom>
            </p:spPr>
          </p:pic>
        </p:grpSp>
        <p:sp>
          <p:nvSpPr>
            <p:cNvPr id="8" name="Freeform 24"/>
            <p:cNvSpPr>
              <a:spLocks/>
            </p:cNvSpPr>
            <p:nvPr/>
          </p:nvSpPr>
          <p:spPr bwMode="auto">
            <a:xfrm>
              <a:off x="3886264" y="2470577"/>
              <a:ext cx="555181" cy="893007"/>
            </a:xfrm>
            <a:custGeom>
              <a:avLst/>
              <a:gdLst>
                <a:gd name="T0" fmla="*/ 252 w 318"/>
                <a:gd name="T1" fmla="*/ 0 h 538"/>
                <a:gd name="T2" fmla="*/ 252 w 318"/>
                <a:gd name="T3" fmla="*/ 344 h 538"/>
                <a:gd name="T4" fmla="*/ 318 w 318"/>
                <a:gd name="T5" fmla="*/ 344 h 538"/>
                <a:gd name="T6" fmla="*/ 160 w 318"/>
                <a:gd name="T7" fmla="*/ 538 h 538"/>
                <a:gd name="T8" fmla="*/ 0 w 318"/>
                <a:gd name="T9" fmla="*/ 344 h 538"/>
                <a:gd name="T10" fmla="*/ 68 w 318"/>
                <a:gd name="T11" fmla="*/ 344 h 538"/>
                <a:gd name="T12" fmla="*/ 68 w 318"/>
                <a:gd name="T13" fmla="*/ 0 h 538"/>
                <a:gd name="T14" fmla="*/ 252 w 318"/>
                <a:gd name="T15" fmla="*/ 0 h 5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8" h="538">
                  <a:moveTo>
                    <a:pt x="252" y="0"/>
                  </a:moveTo>
                  <a:lnTo>
                    <a:pt x="252" y="344"/>
                  </a:lnTo>
                  <a:lnTo>
                    <a:pt x="318" y="344"/>
                  </a:lnTo>
                  <a:lnTo>
                    <a:pt x="160" y="538"/>
                  </a:lnTo>
                  <a:lnTo>
                    <a:pt x="0" y="344"/>
                  </a:lnTo>
                  <a:lnTo>
                    <a:pt x="68" y="344"/>
                  </a:lnTo>
                  <a:lnTo>
                    <a:pt x="68" y="0"/>
                  </a:lnTo>
                  <a:lnTo>
                    <a:pt x="252" y="0"/>
                  </a:lnTo>
                  <a:close/>
                </a:path>
              </a:pathLst>
            </a:custGeom>
            <a:solidFill>
              <a:srgbClr val="9191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sp>
          <p:nvSpPr>
            <p:cNvPr id="9" name="Freeform 25"/>
            <p:cNvSpPr>
              <a:spLocks noEditPoints="1"/>
            </p:cNvSpPr>
            <p:nvPr/>
          </p:nvSpPr>
          <p:spPr bwMode="auto">
            <a:xfrm>
              <a:off x="2866104" y="1200540"/>
              <a:ext cx="2368342" cy="1282547"/>
            </a:xfrm>
            <a:custGeom>
              <a:avLst/>
              <a:gdLst>
                <a:gd name="T0" fmla="*/ 242 w 2064"/>
                <a:gd name="T1" fmla="*/ 436 h 1086"/>
                <a:gd name="T2" fmla="*/ 346 w 2064"/>
                <a:gd name="T3" fmla="*/ 226 h 1086"/>
                <a:gd name="T4" fmla="*/ 578 w 2064"/>
                <a:gd name="T5" fmla="*/ 70 h 1086"/>
                <a:gd name="T6" fmla="*/ 724 w 2064"/>
                <a:gd name="T7" fmla="*/ 48 h 1086"/>
                <a:gd name="T8" fmla="*/ 900 w 2064"/>
                <a:gd name="T9" fmla="*/ 82 h 1086"/>
                <a:gd name="T10" fmla="*/ 1072 w 2064"/>
                <a:gd name="T11" fmla="*/ 194 h 1086"/>
                <a:gd name="T12" fmla="*/ 1170 w 2064"/>
                <a:gd name="T13" fmla="*/ 336 h 1086"/>
                <a:gd name="T14" fmla="*/ 1330 w 2064"/>
                <a:gd name="T15" fmla="*/ 272 h 1086"/>
                <a:gd name="T16" fmla="*/ 1482 w 2064"/>
                <a:gd name="T17" fmla="*/ 278 h 1086"/>
                <a:gd name="T18" fmla="*/ 1640 w 2064"/>
                <a:gd name="T19" fmla="*/ 360 h 1086"/>
                <a:gd name="T20" fmla="*/ 1746 w 2064"/>
                <a:gd name="T21" fmla="*/ 500 h 1086"/>
                <a:gd name="T22" fmla="*/ 1818 w 2064"/>
                <a:gd name="T23" fmla="*/ 534 h 1086"/>
                <a:gd name="T24" fmla="*/ 1952 w 2064"/>
                <a:gd name="T25" fmla="*/ 606 h 1086"/>
                <a:gd name="T26" fmla="*/ 2024 w 2064"/>
                <a:gd name="T27" fmla="*/ 740 h 1086"/>
                <a:gd name="T28" fmla="*/ 2028 w 2064"/>
                <a:gd name="T29" fmla="*/ 778 h 1086"/>
                <a:gd name="T30" fmla="*/ 1966 w 2064"/>
                <a:gd name="T31" fmla="*/ 652 h 1086"/>
                <a:gd name="T32" fmla="*/ 1844 w 2064"/>
                <a:gd name="T33" fmla="*/ 578 h 1086"/>
                <a:gd name="T34" fmla="*/ 1764 w 2064"/>
                <a:gd name="T35" fmla="*/ 566 h 1086"/>
                <a:gd name="T36" fmla="*/ 1712 w 2064"/>
                <a:gd name="T37" fmla="*/ 508 h 1086"/>
                <a:gd name="T38" fmla="*/ 1608 w 2064"/>
                <a:gd name="T39" fmla="*/ 396 h 1086"/>
                <a:gd name="T40" fmla="*/ 1464 w 2064"/>
                <a:gd name="T41" fmla="*/ 334 h 1086"/>
                <a:gd name="T42" fmla="*/ 1330 w 2064"/>
                <a:gd name="T43" fmla="*/ 328 h 1086"/>
                <a:gd name="T44" fmla="*/ 1188 w 2064"/>
                <a:gd name="T45" fmla="*/ 376 h 1086"/>
                <a:gd name="T46" fmla="*/ 1120 w 2064"/>
                <a:gd name="T47" fmla="*/ 336 h 1086"/>
                <a:gd name="T48" fmla="*/ 994 w 2064"/>
                <a:gd name="T49" fmla="*/ 198 h 1086"/>
                <a:gd name="T50" fmla="*/ 822 w 2064"/>
                <a:gd name="T51" fmla="*/ 120 h 1086"/>
                <a:gd name="T52" fmla="*/ 636 w 2064"/>
                <a:gd name="T53" fmla="*/ 118 h 1086"/>
                <a:gd name="T54" fmla="*/ 412 w 2064"/>
                <a:gd name="T55" fmla="*/ 232 h 1086"/>
                <a:gd name="T56" fmla="*/ 280 w 2064"/>
                <a:gd name="T57" fmla="*/ 444 h 1086"/>
                <a:gd name="T58" fmla="*/ 232 w 2064"/>
                <a:gd name="T59" fmla="*/ 572 h 1086"/>
                <a:gd name="T60" fmla="*/ 136 w 2064"/>
                <a:gd name="T61" fmla="*/ 614 h 1086"/>
                <a:gd name="T62" fmla="*/ 56 w 2064"/>
                <a:gd name="T63" fmla="*/ 704 h 1086"/>
                <a:gd name="T64" fmla="*/ 28 w 2064"/>
                <a:gd name="T65" fmla="*/ 802 h 1086"/>
                <a:gd name="T66" fmla="*/ 44 w 2064"/>
                <a:gd name="T67" fmla="*/ 704 h 1086"/>
                <a:gd name="T68" fmla="*/ 116 w 2064"/>
                <a:gd name="T69" fmla="*/ 596 h 1086"/>
                <a:gd name="T70" fmla="*/ 232 w 2064"/>
                <a:gd name="T71" fmla="*/ 536 h 1086"/>
                <a:gd name="T72" fmla="*/ 1884 w 2064"/>
                <a:gd name="T73" fmla="*/ 1064 h 1086"/>
                <a:gd name="T74" fmla="*/ 2014 w 2064"/>
                <a:gd name="T75" fmla="*/ 956 h 1086"/>
                <a:gd name="T76" fmla="*/ 2064 w 2064"/>
                <a:gd name="T77" fmla="*/ 790 h 1086"/>
                <a:gd name="T78" fmla="*/ 2034 w 2064"/>
                <a:gd name="T79" fmla="*/ 658 h 1086"/>
                <a:gd name="T80" fmla="*/ 1928 w 2064"/>
                <a:gd name="T81" fmla="*/ 540 h 1086"/>
                <a:gd name="T82" fmla="*/ 1800 w 2064"/>
                <a:gd name="T83" fmla="*/ 496 h 1086"/>
                <a:gd name="T84" fmla="*/ 1694 w 2064"/>
                <a:gd name="T85" fmla="*/ 340 h 1086"/>
                <a:gd name="T86" fmla="*/ 1530 w 2064"/>
                <a:gd name="T87" fmla="*/ 244 h 1086"/>
                <a:gd name="T88" fmla="*/ 1372 w 2064"/>
                <a:gd name="T89" fmla="*/ 224 h 1086"/>
                <a:gd name="T90" fmla="*/ 1218 w 2064"/>
                <a:gd name="T91" fmla="*/ 264 h 1086"/>
                <a:gd name="T92" fmla="*/ 1110 w 2064"/>
                <a:gd name="T93" fmla="*/ 162 h 1086"/>
                <a:gd name="T94" fmla="*/ 936 w 2064"/>
                <a:gd name="T95" fmla="*/ 44 h 1086"/>
                <a:gd name="T96" fmla="*/ 722 w 2064"/>
                <a:gd name="T97" fmla="*/ 0 h 1086"/>
                <a:gd name="T98" fmla="*/ 590 w 2064"/>
                <a:gd name="T99" fmla="*/ 16 h 1086"/>
                <a:gd name="T100" fmla="*/ 426 w 2064"/>
                <a:gd name="T101" fmla="*/ 88 h 1086"/>
                <a:gd name="T102" fmla="*/ 242 w 2064"/>
                <a:gd name="T103" fmla="*/ 292 h 1086"/>
                <a:gd name="T104" fmla="*/ 190 w 2064"/>
                <a:gd name="T105" fmla="*/ 438 h 1086"/>
                <a:gd name="T106" fmla="*/ 142 w 2064"/>
                <a:gd name="T107" fmla="*/ 538 h 1086"/>
                <a:gd name="T108" fmla="*/ 50 w 2064"/>
                <a:gd name="T109" fmla="*/ 624 h 1086"/>
                <a:gd name="T110" fmla="*/ 4 w 2064"/>
                <a:gd name="T111" fmla="*/ 746 h 1086"/>
                <a:gd name="T112" fmla="*/ 14 w 2064"/>
                <a:gd name="T113" fmla="*/ 878 h 1086"/>
                <a:gd name="T114" fmla="*/ 108 w 2064"/>
                <a:gd name="T115" fmla="*/ 1020 h 1086"/>
                <a:gd name="T116" fmla="*/ 266 w 2064"/>
                <a:gd name="T117" fmla="*/ 1086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64" h="1086">
                  <a:moveTo>
                    <a:pt x="232" y="536"/>
                  </a:moveTo>
                  <a:lnTo>
                    <a:pt x="232" y="536"/>
                  </a:lnTo>
                  <a:lnTo>
                    <a:pt x="232" y="510"/>
                  </a:lnTo>
                  <a:lnTo>
                    <a:pt x="234" y="486"/>
                  </a:lnTo>
                  <a:lnTo>
                    <a:pt x="238" y="460"/>
                  </a:lnTo>
                  <a:lnTo>
                    <a:pt x="242" y="436"/>
                  </a:lnTo>
                  <a:lnTo>
                    <a:pt x="248" y="414"/>
                  </a:lnTo>
                  <a:lnTo>
                    <a:pt x="254" y="390"/>
                  </a:lnTo>
                  <a:lnTo>
                    <a:pt x="272" y="346"/>
                  </a:lnTo>
                  <a:lnTo>
                    <a:pt x="292" y="304"/>
                  </a:lnTo>
                  <a:lnTo>
                    <a:pt x="318" y="262"/>
                  </a:lnTo>
                  <a:lnTo>
                    <a:pt x="346" y="226"/>
                  </a:lnTo>
                  <a:lnTo>
                    <a:pt x="378" y="190"/>
                  </a:lnTo>
                  <a:lnTo>
                    <a:pt x="412" y="160"/>
                  </a:lnTo>
                  <a:lnTo>
                    <a:pt x="450" y="132"/>
                  </a:lnTo>
                  <a:lnTo>
                    <a:pt x="490" y="108"/>
                  </a:lnTo>
                  <a:lnTo>
                    <a:pt x="534" y="86"/>
                  </a:lnTo>
                  <a:lnTo>
                    <a:pt x="578" y="70"/>
                  </a:lnTo>
                  <a:lnTo>
                    <a:pt x="602" y="64"/>
                  </a:lnTo>
                  <a:lnTo>
                    <a:pt x="624" y="58"/>
                  </a:lnTo>
                  <a:lnTo>
                    <a:pt x="648" y="54"/>
                  </a:lnTo>
                  <a:lnTo>
                    <a:pt x="674" y="52"/>
                  </a:lnTo>
                  <a:lnTo>
                    <a:pt x="698" y="50"/>
                  </a:lnTo>
                  <a:lnTo>
                    <a:pt x="724" y="48"/>
                  </a:lnTo>
                  <a:lnTo>
                    <a:pt x="724" y="48"/>
                  </a:lnTo>
                  <a:lnTo>
                    <a:pt x="760" y="50"/>
                  </a:lnTo>
                  <a:lnTo>
                    <a:pt x="796" y="54"/>
                  </a:lnTo>
                  <a:lnTo>
                    <a:pt x="832" y="60"/>
                  </a:lnTo>
                  <a:lnTo>
                    <a:pt x="866" y="70"/>
                  </a:lnTo>
                  <a:lnTo>
                    <a:pt x="900" y="82"/>
                  </a:lnTo>
                  <a:lnTo>
                    <a:pt x="932" y="94"/>
                  </a:lnTo>
                  <a:lnTo>
                    <a:pt x="962" y="110"/>
                  </a:lnTo>
                  <a:lnTo>
                    <a:pt x="992" y="128"/>
                  </a:lnTo>
                  <a:lnTo>
                    <a:pt x="1020" y="148"/>
                  </a:lnTo>
                  <a:lnTo>
                    <a:pt x="1048" y="170"/>
                  </a:lnTo>
                  <a:lnTo>
                    <a:pt x="1072" y="194"/>
                  </a:lnTo>
                  <a:lnTo>
                    <a:pt x="1096" y="220"/>
                  </a:lnTo>
                  <a:lnTo>
                    <a:pt x="1118" y="246"/>
                  </a:lnTo>
                  <a:lnTo>
                    <a:pt x="1138" y="274"/>
                  </a:lnTo>
                  <a:lnTo>
                    <a:pt x="1154" y="304"/>
                  </a:lnTo>
                  <a:lnTo>
                    <a:pt x="1170" y="336"/>
                  </a:lnTo>
                  <a:lnTo>
                    <a:pt x="1170" y="336"/>
                  </a:lnTo>
                  <a:lnTo>
                    <a:pt x="1194" y="320"/>
                  </a:lnTo>
                  <a:lnTo>
                    <a:pt x="1220" y="308"/>
                  </a:lnTo>
                  <a:lnTo>
                    <a:pt x="1246" y="296"/>
                  </a:lnTo>
                  <a:lnTo>
                    <a:pt x="1274" y="286"/>
                  </a:lnTo>
                  <a:lnTo>
                    <a:pt x="1302" y="278"/>
                  </a:lnTo>
                  <a:lnTo>
                    <a:pt x="1330" y="272"/>
                  </a:lnTo>
                  <a:lnTo>
                    <a:pt x="1360" y="268"/>
                  </a:lnTo>
                  <a:lnTo>
                    <a:pt x="1390" y="268"/>
                  </a:lnTo>
                  <a:lnTo>
                    <a:pt x="1390" y="268"/>
                  </a:lnTo>
                  <a:lnTo>
                    <a:pt x="1422" y="270"/>
                  </a:lnTo>
                  <a:lnTo>
                    <a:pt x="1452" y="272"/>
                  </a:lnTo>
                  <a:lnTo>
                    <a:pt x="1482" y="278"/>
                  </a:lnTo>
                  <a:lnTo>
                    <a:pt x="1512" y="288"/>
                  </a:lnTo>
                  <a:lnTo>
                    <a:pt x="1540" y="298"/>
                  </a:lnTo>
                  <a:lnTo>
                    <a:pt x="1566" y="310"/>
                  </a:lnTo>
                  <a:lnTo>
                    <a:pt x="1592" y="324"/>
                  </a:lnTo>
                  <a:lnTo>
                    <a:pt x="1618" y="342"/>
                  </a:lnTo>
                  <a:lnTo>
                    <a:pt x="1640" y="360"/>
                  </a:lnTo>
                  <a:lnTo>
                    <a:pt x="1662" y="380"/>
                  </a:lnTo>
                  <a:lnTo>
                    <a:pt x="1682" y="400"/>
                  </a:lnTo>
                  <a:lnTo>
                    <a:pt x="1700" y="424"/>
                  </a:lnTo>
                  <a:lnTo>
                    <a:pt x="1718" y="448"/>
                  </a:lnTo>
                  <a:lnTo>
                    <a:pt x="1732" y="474"/>
                  </a:lnTo>
                  <a:lnTo>
                    <a:pt x="1746" y="500"/>
                  </a:lnTo>
                  <a:lnTo>
                    <a:pt x="1756" y="528"/>
                  </a:lnTo>
                  <a:lnTo>
                    <a:pt x="1756" y="528"/>
                  </a:lnTo>
                  <a:lnTo>
                    <a:pt x="1764" y="528"/>
                  </a:lnTo>
                  <a:lnTo>
                    <a:pt x="1764" y="528"/>
                  </a:lnTo>
                  <a:lnTo>
                    <a:pt x="1792" y="530"/>
                  </a:lnTo>
                  <a:lnTo>
                    <a:pt x="1818" y="534"/>
                  </a:lnTo>
                  <a:lnTo>
                    <a:pt x="1844" y="540"/>
                  </a:lnTo>
                  <a:lnTo>
                    <a:pt x="1868" y="548"/>
                  </a:lnTo>
                  <a:lnTo>
                    <a:pt x="1892" y="560"/>
                  </a:lnTo>
                  <a:lnTo>
                    <a:pt x="1912" y="574"/>
                  </a:lnTo>
                  <a:lnTo>
                    <a:pt x="1934" y="588"/>
                  </a:lnTo>
                  <a:lnTo>
                    <a:pt x="1952" y="606"/>
                  </a:lnTo>
                  <a:lnTo>
                    <a:pt x="1970" y="624"/>
                  </a:lnTo>
                  <a:lnTo>
                    <a:pt x="1984" y="644"/>
                  </a:lnTo>
                  <a:lnTo>
                    <a:pt x="1998" y="666"/>
                  </a:lnTo>
                  <a:lnTo>
                    <a:pt x="2008" y="690"/>
                  </a:lnTo>
                  <a:lnTo>
                    <a:pt x="2018" y="714"/>
                  </a:lnTo>
                  <a:lnTo>
                    <a:pt x="2024" y="740"/>
                  </a:lnTo>
                  <a:lnTo>
                    <a:pt x="2028" y="766"/>
                  </a:lnTo>
                  <a:lnTo>
                    <a:pt x="2030" y="792"/>
                  </a:lnTo>
                  <a:lnTo>
                    <a:pt x="2030" y="792"/>
                  </a:lnTo>
                  <a:lnTo>
                    <a:pt x="2030" y="802"/>
                  </a:lnTo>
                  <a:lnTo>
                    <a:pt x="2030" y="802"/>
                  </a:lnTo>
                  <a:lnTo>
                    <a:pt x="2028" y="778"/>
                  </a:lnTo>
                  <a:lnTo>
                    <a:pt x="2022" y="756"/>
                  </a:lnTo>
                  <a:lnTo>
                    <a:pt x="2016" y="732"/>
                  </a:lnTo>
                  <a:lnTo>
                    <a:pt x="2006" y="710"/>
                  </a:lnTo>
                  <a:lnTo>
                    <a:pt x="1994" y="690"/>
                  </a:lnTo>
                  <a:lnTo>
                    <a:pt x="1982" y="672"/>
                  </a:lnTo>
                  <a:lnTo>
                    <a:pt x="1966" y="652"/>
                  </a:lnTo>
                  <a:lnTo>
                    <a:pt x="1950" y="636"/>
                  </a:lnTo>
                  <a:lnTo>
                    <a:pt x="1932" y="622"/>
                  </a:lnTo>
                  <a:lnTo>
                    <a:pt x="1912" y="608"/>
                  </a:lnTo>
                  <a:lnTo>
                    <a:pt x="1890" y="596"/>
                  </a:lnTo>
                  <a:lnTo>
                    <a:pt x="1868" y="586"/>
                  </a:lnTo>
                  <a:lnTo>
                    <a:pt x="1844" y="578"/>
                  </a:lnTo>
                  <a:lnTo>
                    <a:pt x="1820" y="572"/>
                  </a:lnTo>
                  <a:lnTo>
                    <a:pt x="1794" y="568"/>
                  </a:lnTo>
                  <a:lnTo>
                    <a:pt x="1768" y="566"/>
                  </a:lnTo>
                  <a:lnTo>
                    <a:pt x="1768" y="566"/>
                  </a:lnTo>
                  <a:lnTo>
                    <a:pt x="1764" y="566"/>
                  </a:lnTo>
                  <a:lnTo>
                    <a:pt x="1764" y="566"/>
                  </a:lnTo>
                  <a:lnTo>
                    <a:pt x="1740" y="568"/>
                  </a:lnTo>
                  <a:lnTo>
                    <a:pt x="1740" y="568"/>
                  </a:lnTo>
                  <a:lnTo>
                    <a:pt x="1734" y="548"/>
                  </a:lnTo>
                  <a:lnTo>
                    <a:pt x="1724" y="530"/>
                  </a:lnTo>
                  <a:lnTo>
                    <a:pt x="1724" y="530"/>
                  </a:lnTo>
                  <a:lnTo>
                    <a:pt x="1712" y="508"/>
                  </a:lnTo>
                  <a:lnTo>
                    <a:pt x="1698" y="488"/>
                  </a:lnTo>
                  <a:lnTo>
                    <a:pt x="1684" y="466"/>
                  </a:lnTo>
                  <a:lnTo>
                    <a:pt x="1666" y="448"/>
                  </a:lnTo>
                  <a:lnTo>
                    <a:pt x="1648" y="430"/>
                  </a:lnTo>
                  <a:lnTo>
                    <a:pt x="1630" y="412"/>
                  </a:lnTo>
                  <a:lnTo>
                    <a:pt x="1608" y="396"/>
                  </a:lnTo>
                  <a:lnTo>
                    <a:pt x="1588" y="382"/>
                  </a:lnTo>
                  <a:lnTo>
                    <a:pt x="1564" y="370"/>
                  </a:lnTo>
                  <a:lnTo>
                    <a:pt x="1540" y="358"/>
                  </a:lnTo>
                  <a:lnTo>
                    <a:pt x="1516" y="348"/>
                  </a:lnTo>
                  <a:lnTo>
                    <a:pt x="1490" y="340"/>
                  </a:lnTo>
                  <a:lnTo>
                    <a:pt x="1464" y="334"/>
                  </a:lnTo>
                  <a:lnTo>
                    <a:pt x="1438" y="330"/>
                  </a:lnTo>
                  <a:lnTo>
                    <a:pt x="1410" y="326"/>
                  </a:lnTo>
                  <a:lnTo>
                    <a:pt x="1382" y="326"/>
                  </a:lnTo>
                  <a:lnTo>
                    <a:pt x="1382" y="326"/>
                  </a:lnTo>
                  <a:lnTo>
                    <a:pt x="1356" y="326"/>
                  </a:lnTo>
                  <a:lnTo>
                    <a:pt x="1330" y="328"/>
                  </a:lnTo>
                  <a:lnTo>
                    <a:pt x="1304" y="332"/>
                  </a:lnTo>
                  <a:lnTo>
                    <a:pt x="1278" y="338"/>
                  </a:lnTo>
                  <a:lnTo>
                    <a:pt x="1254" y="346"/>
                  </a:lnTo>
                  <a:lnTo>
                    <a:pt x="1232" y="354"/>
                  </a:lnTo>
                  <a:lnTo>
                    <a:pt x="1208" y="364"/>
                  </a:lnTo>
                  <a:lnTo>
                    <a:pt x="1188" y="376"/>
                  </a:lnTo>
                  <a:lnTo>
                    <a:pt x="1188" y="376"/>
                  </a:lnTo>
                  <a:lnTo>
                    <a:pt x="1152" y="400"/>
                  </a:lnTo>
                  <a:lnTo>
                    <a:pt x="1152" y="400"/>
                  </a:lnTo>
                  <a:lnTo>
                    <a:pt x="1134" y="364"/>
                  </a:lnTo>
                  <a:lnTo>
                    <a:pt x="1134" y="364"/>
                  </a:lnTo>
                  <a:lnTo>
                    <a:pt x="1120" y="336"/>
                  </a:lnTo>
                  <a:lnTo>
                    <a:pt x="1102" y="310"/>
                  </a:lnTo>
                  <a:lnTo>
                    <a:pt x="1084" y="284"/>
                  </a:lnTo>
                  <a:lnTo>
                    <a:pt x="1064" y="260"/>
                  </a:lnTo>
                  <a:lnTo>
                    <a:pt x="1042" y="238"/>
                  </a:lnTo>
                  <a:lnTo>
                    <a:pt x="1018" y="218"/>
                  </a:lnTo>
                  <a:lnTo>
                    <a:pt x="994" y="198"/>
                  </a:lnTo>
                  <a:lnTo>
                    <a:pt x="968" y="180"/>
                  </a:lnTo>
                  <a:lnTo>
                    <a:pt x="940" y="164"/>
                  </a:lnTo>
                  <a:lnTo>
                    <a:pt x="912" y="150"/>
                  </a:lnTo>
                  <a:lnTo>
                    <a:pt x="884" y="138"/>
                  </a:lnTo>
                  <a:lnTo>
                    <a:pt x="852" y="128"/>
                  </a:lnTo>
                  <a:lnTo>
                    <a:pt x="822" y="120"/>
                  </a:lnTo>
                  <a:lnTo>
                    <a:pt x="790" y="114"/>
                  </a:lnTo>
                  <a:lnTo>
                    <a:pt x="756" y="112"/>
                  </a:lnTo>
                  <a:lnTo>
                    <a:pt x="724" y="110"/>
                  </a:lnTo>
                  <a:lnTo>
                    <a:pt x="724" y="110"/>
                  </a:lnTo>
                  <a:lnTo>
                    <a:pt x="678" y="112"/>
                  </a:lnTo>
                  <a:lnTo>
                    <a:pt x="636" y="118"/>
                  </a:lnTo>
                  <a:lnTo>
                    <a:pt x="594" y="128"/>
                  </a:lnTo>
                  <a:lnTo>
                    <a:pt x="554" y="142"/>
                  </a:lnTo>
                  <a:lnTo>
                    <a:pt x="514" y="160"/>
                  </a:lnTo>
                  <a:lnTo>
                    <a:pt x="478" y="180"/>
                  </a:lnTo>
                  <a:lnTo>
                    <a:pt x="444" y="204"/>
                  </a:lnTo>
                  <a:lnTo>
                    <a:pt x="412" y="232"/>
                  </a:lnTo>
                  <a:lnTo>
                    <a:pt x="382" y="262"/>
                  </a:lnTo>
                  <a:lnTo>
                    <a:pt x="356" y="294"/>
                  </a:lnTo>
                  <a:lnTo>
                    <a:pt x="332" y="328"/>
                  </a:lnTo>
                  <a:lnTo>
                    <a:pt x="312" y="364"/>
                  </a:lnTo>
                  <a:lnTo>
                    <a:pt x="294" y="404"/>
                  </a:lnTo>
                  <a:lnTo>
                    <a:pt x="280" y="444"/>
                  </a:lnTo>
                  <a:lnTo>
                    <a:pt x="270" y="486"/>
                  </a:lnTo>
                  <a:lnTo>
                    <a:pt x="264" y="530"/>
                  </a:lnTo>
                  <a:lnTo>
                    <a:pt x="264" y="530"/>
                  </a:lnTo>
                  <a:lnTo>
                    <a:pt x="262" y="568"/>
                  </a:lnTo>
                  <a:lnTo>
                    <a:pt x="262" y="568"/>
                  </a:lnTo>
                  <a:lnTo>
                    <a:pt x="232" y="572"/>
                  </a:lnTo>
                  <a:lnTo>
                    <a:pt x="232" y="572"/>
                  </a:lnTo>
                  <a:lnTo>
                    <a:pt x="212" y="578"/>
                  </a:lnTo>
                  <a:lnTo>
                    <a:pt x="192" y="586"/>
                  </a:lnTo>
                  <a:lnTo>
                    <a:pt x="172" y="594"/>
                  </a:lnTo>
                  <a:lnTo>
                    <a:pt x="154" y="604"/>
                  </a:lnTo>
                  <a:lnTo>
                    <a:pt x="136" y="614"/>
                  </a:lnTo>
                  <a:lnTo>
                    <a:pt x="120" y="626"/>
                  </a:lnTo>
                  <a:lnTo>
                    <a:pt x="104" y="640"/>
                  </a:lnTo>
                  <a:lnTo>
                    <a:pt x="90" y="656"/>
                  </a:lnTo>
                  <a:lnTo>
                    <a:pt x="76" y="670"/>
                  </a:lnTo>
                  <a:lnTo>
                    <a:pt x="66" y="688"/>
                  </a:lnTo>
                  <a:lnTo>
                    <a:pt x="56" y="704"/>
                  </a:lnTo>
                  <a:lnTo>
                    <a:pt x="46" y="722"/>
                  </a:lnTo>
                  <a:lnTo>
                    <a:pt x="40" y="742"/>
                  </a:lnTo>
                  <a:lnTo>
                    <a:pt x="34" y="762"/>
                  </a:lnTo>
                  <a:lnTo>
                    <a:pt x="30" y="782"/>
                  </a:lnTo>
                  <a:lnTo>
                    <a:pt x="28" y="802"/>
                  </a:lnTo>
                  <a:lnTo>
                    <a:pt x="28" y="802"/>
                  </a:lnTo>
                  <a:lnTo>
                    <a:pt x="28" y="792"/>
                  </a:lnTo>
                  <a:lnTo>
                    <a:pt x="28" y="792"/>
                  </a:lnTo>
                  <a:lnTo>
                    <a:pt x="30" y="770"/>
                  </a:lnTo>
                  <a:lnTo>
                    <a:pt x="32" y="746"/>
                  </a:lnTo>
                  <a:lnTo>
                    <a:pt x="38" y="724"/>
                  </a:lnTo>
                  <a:lnTo>
                    <a:pt x="44" y="704"/>
                  </a:lnTo>
                  <a:lnTo>
                    <a:pt x="52" y="684"/>
                  </a:lnTo>
                  <a:lnTo>
                    <a:pt x="62" y="664"/>
                  </a:lnTo>
                  <a:lnTo>
                    <a:pt x="74" y="644"/>
                  </a:lnTo>
                  <a:lnTo>
                    <a:pt x="86" y="628"/>
                  </a:lnTo>
                  <a:lnTo>
                    <a:pt x="100" y="612"/>
                  </a:lnTo>
                  <a:lnTo>
                    <a:pt x="116" y="596"/>
                  </a:lnTo>
                  <a:lnTo>
                    <a:pt x="132" y="582"/>
                  </a:lnTo>
                  <a:lnTo>
                    <a:pt x="150" y="570"/>
                  </a:lnTo>
                  <a:lnTo>
                    <a:pt x="170" y="558"/>
                  </a:lnTo>
                  <a:lnTo>
                    <a:pt x="190" y="550"/>
                  </a:lnTo>
                  <a:lnTo>
                    <a:pt x="210" y="542"/>
                  </a:lnTo>
                  <a:lnTo>
                    <a:pt x="232" y="536"/>
                  </a:lnTo>
                  <a:close/>
                  <a:moveTo>
                    <a:pt x="1768" y="1086"/>
                  </a:moveTo>
                  <a:lnTo>
                    <a:pt x="1768" y="1086"/>
                  </a:lnTo>
                  <a:lnTo>
                    <a:pt x="1798" y="1086"/>
                  </a:lnTo>
                  <a:lnTo>
                    <a:pt x="1828" y="1080"/>
                  </a:lnTo>
                  <a:lnTo>
                    <a:pt x="1856" y="1074"/>
                  </a:lnTo>
                  <a:lnTo>
                    <a:pt x="1884" y="1064"/>
                  </a:lnTo>
                  <a:lnTo>
                    <a:pt x="1910" y="1050"/>
                  </a:lnTo>
                  <a:lnTo>
                    <a:pt x="1934" y="1036"/>
                  </a:lnTo>
                  <a:lnTo>
                    <a:pt x="1956" y="1020"/>
                  </a:lnTo>
                  <a:lnTo>
                    <a:pt x="1978" y="1000"/>
                  </a:lnTo>
                  <a:lnTo>
                    <a:pt x="1996" y="978"/>
                  </a:lnTo>
                  <a:lnTo>
                    <a:pt x="2014" y="956"/>
                  </a:lnTo>
                  <a:lnTo>
                    <a:pt x="2028" y="932"/>
                  </a:lnTo>
                  <a:lnTo>
                    <a:pt x="2042" y="906"/>
                  </a:lnTo>
                  <a:lnTo>
                    <a:pt x="2052" y="878"/>
                  </a:lnTo>
                  <a:lnTo>
                    <a:pt x="2058" y="850"/>
                  </a:lnTo>
                  <a:lnTo>
                    <a:pt x="2064" y="820"/>
                  </a:lnTo>
                  <a:lnTo>
                    <a:pt x="2064" y="790"/>
                  </a:lnTo>
                  <a:lnTo>
                    <a:pt x="2064" y="790"/>
                  </a:lnTo>
                  <a:lnTo>
                    <a:pt x="2064" y="762"/>
                  </a:lnTo>
                  <a:lnTo>
                    <a:pt x="2060" y="734"/>
                  </a:lnTo>
                  <a:lnTo>
                    <a:pt x="2052" y="708"/>
                  </a:lnTo>
                  <a:lnTo>
                    <a:pt x="2044" y="682"/>
                  </a:lnTo>
                  <a:lnTo>
                    <a:pt x="2034" y="658"/>
                  </a:lnTo>
                  <a:lnTo>
                    <a:pt x="2020" y="634"/>
                  </a:lnTo>
                  <a:lnTo>
                    <a:pt x="2006" y="612"/>
                  </a:lnTo>
                  <a:lnTo>
                    <a:pt x="1988" y="592"/>
                  </a:lnTo>
                  <a:lnTo>
                    <a:pt x="1970" y="572"/>
                  </a:lnTo>
                  <a:lnTo>
                    <a:pt x="1950" y="556"/>
                  </a:lnTo>
                  <a:lnTo>
                    <a:pt x="1928" y="540"/>
                  </a:lnTo>
                  <a:lnTo>
                    <a:pt x="1904" y="526"/>
                  </a:lnTo>
                  <a:lnTo>
                    <a:pt x="1880" y="516"/>
                  </a:lnTo>
                  <a:lnTo>
                    <a:pt x="1854" y="506"/>
                  </a:lnTo>
                  <a:lnTo>
                    <a:pt x="1828" y="500"/>
                  </a:lnTo>
                  <a:lnTo>
                    <a:pt x="1800" y="496"/>
                  </a:lnTo>
                  <a:lnTo>
                    <a:pt x="1800" y="496"/>
                  </a:lnTo>
                  <a:lnTo>
                    <a:pt x="1788" y="466"/>
                  </a:lnTo>
                  <a:lnTo>
                    <a:pt x="1772" y="438"/>
                  </a:lnTo>
                  <a:lnTo>
                    <a:pt x="1756" y="412"/>
                  </a:lnTo>
                  <a:lnTo>
                    <a:pt x="1736" y="386"/>
                  </a:lnTo>
                  <a:lnTo>
                    <a:pt x="1716" y="362"/>
                  </a:lnTo>
                  <a:lnTo>
                    <a:pt x="1694" y="340"/>
                  </a:lnTo>
                  <a:lnTo>
                    <a:pt x="1670" y="318"/>
                  </a:lnTo>
                  <a:lnTo>
                    <a:pt x="1644" y="300"/>
                  </a:lnTo>
                  <a:lnTo>
                    <a:pt x="1618" y="282"/>
                  </a:lnTo>
                  <a:lnTo>
                    <a:pt x="1590" y="268"/>
                  </a:lnTo>
                  <a:lnTo>
                    <a:pt x="1560" y="254"/>
                  </a:lnTo>
                  <a:lnTo>
                    <a:pt x="1530" y="244"/>
                  </a:lnTo>
                  <a:lnTo>
                    <a:pt x="1498" y="234"/>
                  </a:lnTo>
                  <a:lnTo>
                    <a:pt x="1466" y="228"/>
                  </a:lnTo>
                  <a:lnTo>
                    <a:pt x="1434" y="224"/>
                  </a:lnTo>
                  <a:lnTo>
                    <a:pt x="1400" y="224"/>
                  </a:lnTo>
                  <a:lnTo>
                    <a:pt x="1400" y="224"/>
                  </a:lnTo>
                  <a:lnTo>
                    <a:pt x="1372" y="224"/>
                  </a:lnTo>
                  <a:lnTo>
                    <a:pt x="1344" y="226"/>
                  </a:lnTo>
                  <a:lnTo>
                    <a:pt x="1318" y="230"/>
                  </a:lnTo>
                  <a:lnTo>
                    <a:pt x="1292" y="236"/>
                  </a:lnTo>
                  <a:lnTo>
                    <a:pt x="1266" y="244"/>
                  </a:lnTo>
                  <a:lnTo>
                    <a:pt x="1242" y="252"/>
                  </a:lnTo>
                  <a:lnTo>
                    <a:pt x="1218" y="264"/>
                  </a:lnTo>
                  <a:lnTo>
                    <a:pt x="1194" y="274"/>
                  </a:lnTo>
                  <a:lnTo>
                    <a:pt x="1194" y="274"/>
                  </a:lnTo>
                  <a:lnTo>
                    <a:pt x="1176" y="244"/>
                  </a:lnTo>
                  <a:lnTo>
                    <a:pt x="1156" y="216"/>
                  </a:lnTo>
                  <a:lnTo>
                    <a:pt x="1134" y="188"/>
                  </a:lnTo>
                  <a:lnTo>
                    <a:pt x="1110" y="162"/>
                  </a:lnTo>
                  <a:lnTo>
                    <a:pt x="1084" y="138"/>
                  </a:lnTo>
                  <a:lnTo>
                    <a:pt x="1058" y="116"/>
                  </a:lnTo>
                  <a:lnTo>
                    <a:pt x="1030" y="96"/>
                  </a:lnTo>
                  <a:lnTo>
                    <a:pt x="1000" y="76"/>
                  </a:lnTo>
                  <a:lnTo>
                    <a:pt x="968" y="58"/>
                  </a:lnTo>
                  <a:lnTo>
                    <a:pt x="936" y="44"/>
                  </a:lnTo>
                  <a:lnTo>
                    <a:pt x="904" y="30"/>
                  </a:lnTo>
                  <a:lnTo>
                    <a:pt x="868" y="20"/>
                  </a:lnTo>
                  <a:lnTo>
                    <a:pt x="834" y="12"/>
                  </a:lnTo>
                  <a:lnTo>
                    <a:pt x="798" y="6"/>
                  </a:lnTo>
                  <a:lnTo>
                    <a:pt x="760" y="2"/>
                  </a:lnTo>
                  <a:lnTo>
                    <a:pt x="722" y="0"/>
                  </a:lnTo>
                  <a:lnTo>
                    <a:pt x="722" y="0"/>
                  </a:lnTo>
                  <a:lnTo>
                    <a:pt x="696" y="0"/>
                  </a:lnTo>
                  <a:lnTo>
                    <a:pt x="668" y="2"/>
                  </a:lnTo>
                  <a:lnTo>
                    <a:pt x="642" y="6"/>
                  </a:lnTo>
                  <a:lnTo>
                    <a:pt x="616" y="10"/>
                  </a:lnTo>
                  <a:lnTo>
                    <a:pt x="590" y="16"/>
                  </a:lnTo>
                  <a:lnTo>
                    <a:pt x="566" y="24"/>
                  </a:lnTo>
                  <a:lnTo>
                    <a:pt x="542" y="32"/>
                  </a:lnTo>
                  <a:lnTo>
                    <a:pt x="518" y="40"/>
                  </a:lnTo>
                  <a:lnTo>
                    <a:pt x="494" y="50"/>
                  </a:lnTo>
                  <a:lnTo>
                    <a:pt x="470" y="62"/>
                  </a:lnTo>
                  <a:lnTo>
                    <a:pt x="426" y="88"/>
                  </a:lnTo>
                  <a:lnTo>
                    <a:pt x="386" y="118"/>
                  </a:lnTo>
                  <a:lnTo>
                    <a:pt x="348" y="150"/>
                  </a:lnTo>
                  <a:lnTo>
                    <a:pt x="312" y="188"/>
                  </a:lnTo>
                  <a:lnTo>
                    <a:pt x="282" y="228"/>
                  </a:lnTo>
                  <a:lnTo>
                    <a:pt x="254" y="270"/>
                  </a:lnTo>
                  <a:lnTo>
                    <a:pt x="242" y="292"/>
                  </a:lnTo>
                  <a:lnTo>
                    <a:pt x="230" y="316"/>
                  </a:lnTo>
                  <a:lnTo>
                    <a:pt x="220" y="338"/>
                  </a:lnTo>
                  <a:lnTo>
                    <a:pt x="210" y="362"/>
                  </a:lnTo>
                  <a:lnTo>
                    <a:pt x="202" y="388"/>
                  </a:lnTo>
                  <a:lnTo>
                    <a:pt x="196" y="412"/>
                  </a:lnTo>
                  <a:lnTo>
                    <a:pt x="190" y="438"/>
                  </a:lnTo>
                  <a:lnTo>
                    <a:pt x="186" y="464"/>
                  </a:lnTo>
                  <a:lnTo>
                    <a:pt x="182" y="490"/>
                  </a:lnTo>
                  <a:lnTo>
                    <a:pt x="180" y="518"/>
                  </a:lnTo>
                  <a:lnTo>
                    <a:pt x="180" y="518"/>
                  </a:lnTo>
                  <a:lnTo>
                    <a:pt x="160" y="526"/>
                  </a:lnTo>
                  <a:lnTo>
                    <a:pt x="142" y="538"/>
                  </a:lnTo>
                  <a:lnTo>
                    <a:pt x="124" y="548"/>
                  </a:lnTo>
                  <a:lnTo>
                    <a:pt x="108" y="562"/>
                  </a:lnTo>
                  <a:lnTo>
                    <a:pt x="92" y="576"/>
                  </a:lnTo>
                  <a:lnTo>
                    <a:pt x="76" y="592"/>
                  </a:lnTo>
                  <a:lnTo>
                    <a:pt x="62" y="608"/>
                  </a:lnTo>
                  <a:lnTo>
                    <a:pt x="50" y="624"/>
                  </a:lnTo>
                  <a:lnTo>
                    <a:pt x="40" y="642"/>
                  </a:lnTo>
                  <a:lnTo>
                    <a:pt x="30" y="662"/>
                  </a:lnTo>
                  <a:lnTo>
                    <a:pt x="20" y="682"/>
                  </a:lnTo>
                  <a:lnTo>
                    <a:pt x="14" y="702"/>
                  </a:lnTo>
                  <a:lnTo>
                    <a:pt x="8" y="724"/>
                  </a:lnTo>
                  <a:lnTo>
                    <a:pt x="4" y="746"/>
                  </a:lnTo>
                  <a:lnTo>
                    <a:pt x="0" y="768"/>
                  </a:lnTo>
                  <a:lnTo>
                    <a:pt x="0" y="790"/>
                  </a:lnTo>
                  <a:lnTo>
                    <a:pt x="0" y="790"/>
                  </a:lnTo>
                  <a:lnTo>
                    <a:pt x="2" y="820"/>
                  </a:lnTo>
                  <a:lnTo>
                    <a:pt x="6" y="850"/>
                  </a:lnTo>
                  <a:lnTo>
                    <a:pt x="14" y="878"/>
                  </a:lnTo>
                  <a:lnTo>
                    <a:pt x="24" y="906"/>
                  </a:lnTo>
                  <a:lnTo>
                    <a:pt x="36" y="932"/>
                  </a:lnTo>
                  <a:lnTo>
                    <a:pt x="50" y="956"/>
                  </a:lnTo>
                  <a:lnTo>
                    <a:pt x="68" y="978"/>
                  </a:lnTo>
                  <a:lnTo>
                    <a:pt x="86" y="1000"/>
                  </a:lnTo>
                  <a:lnTo>
                    <a:pt x="108" y="1020"/>
                  </a:lnTo>
                  <a:lnTo>
                    <a:pt x="130" y="1036"/>
                  </a:lnTo>
                  <a:lnTo>
                    <a:pt x="156" y="1050"/>
                  </a:lnTo>
                  <a:lnTo>
                    <a:pt x="182" y="1064"/>
                  </a:lnTo>
                  <a:lnTo>
                    <a:pt x="208" y="1074"/>
                  </a:lnTo>
                  <a:lnTo>
                    <a:pt x="236" y="1080"/>
                  </a:lnTo>
                  <a:lnTo>
                    <a:pt x="266" y="1086"/>
                  </a:lnTo>
                  <a:lnTo>
                    <a:pt x="296" y="1086"/>
                  </a:lnTo>
                  <a:lnTo>
                    <a:pt x="1768" y="1086"/>
                  </a:lnTo>
                  <a:close/>
                </a:path>
              </a:pathLst>
            </a:custGeom>
            <a:solidFill>
              <a:srgbClr val="B8D6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sp>
          <p:nvSpPr>
            <p:cNvPr id="10" name="Freeform 29"/>
            <p:cNvSpPr>
              <a:spLocks/>
            </p:cNvSpPr>
            <p:nvPr/>
          </p:nvSpPr>
          <p:spPr bwMode="auto">
            <a:xfrm>
              <a:off x="5329214" y="1279984"/>
              <a:ext cx="199184" cy="262258"/>
            </a:xfrm>
            <a:custGeom>
              <a:avLst/>
              <a:gdLst>
                <a:gd name="T0" fmla="*/ 0 w 160"/>
                <a:gd name="T1" fmla="*/ 80 h 158"/>
                <a:gd name="T2" fmla="*/ 0 w 160"/>
                <a:gd name="T3" fmla="*/ 80 h 158"/>
                <a:gd name="T4" fmla="*/ 2 w 160"/>
                <a:gd name="T5" fmla="*/ 96 h 158"/>
                <a:gd name="T6" fmla="*/ 6 w 160"/>
                <a:gd name="T7" fmla="*/ 110 h 158"/>
                <a:gd name="T8" fmla="*/ 14 w 160"/>
                <a:gd name="T9" fmla="*/ 124 h 158"/>
                <a:gd name="T10" fmla="*/ 24 w 160"/>
                <a:gd name="T11" fmla="*/ 136 h 158"/>
                <a:gd name="T12" fmla="*/ 36 w 160"/>
                <a:gd name="T13" fmla="*/ 146 h 158"/>
                <a:gd name="T14" fmla="*/ 50 w 160"/>
                <a:gd name="T15" fmla="*/ 152 h 158"/>
                <a:gd name="T16" fmla="*/ 64 w 160"/>
                <a:gd name="T17" fmla="*/ 158 h 158"/>
                <a:gd name="T18" fmla="*/ 80 w 160"/>
                <a:gd name="T19" fmla="*/ 158 h 158"/>
                <a:gd name="T20" fmla="*/ 80 w 160"/>
                <a:gd name="T21" fmla="*/ 158 h 158"/>
                <a:gd name="T22" fmla="*/ 96 w 160"/>
                <a:gd name="T23" fmla="*/ 158 h 158"/>
                <a:gd name="T24" fmla="*/ 112 w 160"/>
                <a:gd name="T25" fmla="*/ 152 h 158"/>
                <a:gd name="T26" fmla="*/ 124 w 160"/>
                <a:gd name="T27" fmla="*/ 146 h 158"/>
                <a:gd name="T28" fmla="*/ 136 w 160"/>
                <a:gd name="T29" fmla="*/ 136 h 158"/>
                <a:gd name="T30" fmla="*/ 146 w 160"/>
                <a:gd name="T31" fmla="*/ 124 h 158"/>
                <a:gd name="T32" fmla="*/ 154 w 160"/>
                <a:gd name="T33" fmla="*/ 110 h 158"/>
                <a:gd name="T34" fmla="*/ 158 w 160"/>
                <a:gd name="T35" fmla="*/ 96 h 158"/>
                <a:gd name="T36" fmla="*/ 160 w 160"/>
                <a:gd name="T37" fmla="*/ 80 h 158"/>
                <a:gd name="T38" fmla="*/ 160 w 160"/>
                <a:gd name="T39" fmla="*/ 80 h 158"/>
                <a:gd name="T40" fmla="*/ 158 w 160"/>
                <a:gd name="T41" fmla="*/ 62 h 158"/>
                <a:gd name="T42" fmla="*/ 154 w 160"/>
                <a:gd name="T43" fmla="*/ 48 h 158"/>
                <a:gd name="T44" fmla="*/ 146 w 160"/>
                <a:gd name="T45" fmla="*/ 34 h 158"/>
                <a:gd name="T46" fmla="*/ 136 w 160"/>
                <a:gd name="T47" fmla="*/ 22 h 158"/>
                <a:gd name="T48" fmla="*/ 124 w 160"/>
                <a:gd name="T49" fmla="*/ 12 h 158"/>
                <a:gd name="T50" fmla="*/ 112 w 160"/>
                <a:gd name="T51" fmla="*/ 6 h 158"/>
                <a:gd name="T52" fmla="*/ 96 w 160"/>
                <a:gd name="T53" fmla="*/ 0 h 158"/>
                <a:gd name="T54" fmla="*/ 80 w 160"/>
                <a:gd name="T55" fmla="*/ 0 h 158"/>
                <a:gd name="T56" fmla="*/ 80 w 160"/>
                <a:gd name="T57" fmla="*/ 0 h 158"/>
                <a:gd name="T58" fmla="*/ 64 w 160"/>
                <a:gd name="T59" fmla="*/ 0 h 158"/>
                <a:gd name="T60" fmla="*/ 50 w 160"/>
                <a:gd name="T61" fmla="*/ 6 h 158"/>
                <a:gd name="T62" fmla="*/ 36 w 160"/>
                <a:gd name="T63" fmla="*/ 12 h 158"/>
                <a:gd name="T64" fmla="*/ 24 w 160"/>
                <a:gd name="T65" fmla="*/ 22 h 158"/>
                <a:gd name="T66" fmla="*/ 14 w 160"/>
                <a:gd name="T67" fmla="*/ 34 h 158"/>
                <a:gd name="T68" fmla="*/ 6 w 160"/>
                <a:gd name="T69" fmla="*/ 48 h 158"/>
                <a:gd name="T70" fmla="*/ 2 w 160"/>
                <a:gd name="T71" fmla="*/ 62 h 158"/>
                <a:gd name="T72" fmla="*/ 0 w 160"/>
                <a:gd name="T73" fmla="*/ 8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0" h="158">
                  <a:moveTo>
                    <a:pt x="0" y="80"/>
                  </a:moveTo>
                  <a:lnTo>
                    <a:pt x="0" y="80"/>
                  </a:lnTo>
                  <a:lnTo>
                    <a:pt x="2" y="96"/>
                  </a:lnTo>
                  <a:lnTo>
                    <a:pt x="6" y="110"/>
                  </a:lnTo>
                  <a:lnTo>
                    <a:pt x="14" y="124"/>
                  </a:lnTo>
                  <a:lnTo>
                    <a:pt x="24" y="136"/>
                  </a:lnTo>
                  <a:lnTo>
                    <a:pt x="36" y="146"/>
                  </a:lnTo>
                  <a:lnTo>
                    <a:pt x="50" y="152"/>
                  </a:lnTo>
                  <a:lnTo>
                    <a:pt x="64" y="158"/>
                  </a:lnTo>
                  <a:lnTo>
                    <a:pt x="80" y="158"/>
                  </a:lnTo>
                  <a:lnTo>
                    <a:pt x="80" y="158"/>
                  </a:lnTo>
                  <a:lnTo>
                    <a:pt x="96" y="158"/>
                  </a:lnTo>
                  <a:lnTo>
                    <a:pt x="112" y="152"/>
                  </a:lnTo>
                  <a:lnTo>
                    <a:pt x="124" y="146"/>
                  </a:lnTo>
                  <a:lnTo>
                    <a:pt x="136" y="136"/>
                  </a:lnTo>
                  <a:lnTo>
                    <a:pt x="146" y="124"/>
                  </a:lnTo>
                  <a:lnTo>
                    <a:pt x="154" y="110"/>
                  </a:lnTo>
                  <a:lnTo>
                    <a:pt x="158" y="96"/>
                  </a:lnTo>
                  <a:lnTo>
                    <a:pt x="160" y="80"/>
                  </a:lnTo>
                  <a:lnTo>
                    <a:pt x="160" y="80"/>
                  </a:lnTo>
                  <a:lnTo>
                    <a:pt x="158" y="62"/>
                  </a:lnTo>
                  <a:lnTo>
                    <a:pt x="154" y="48"/>
                  </a:lnTo>
                  <a:lnTo>
                    <a:pt x="146" y="34"/>
                  </a:lnTo>
                  <a:lnTo>
                    <a:pt x="136" y="22"/>
                  </a:lnTo>
                  <a:lnTo>
                    <a:pt x="124" y="12"/>
                  </a:lnTo>
                  <a:lnTo>
                    <a:pt x="112" y="6"/>
                  </a:lnTo>
                  <a:lnTo>
                    <a:pt x="96" y="0"/>
                  </a:lnTo>
                  <a:lnTo>
                    <a:pt x="80" y="0"/>
                  </a:lnTo>
                  <a:lnTo>
                    <a:pt x="80" y="0"/>
                  </a:lnTo>
                  <a:lnTo>
                    <a:pt x="64" y="0"/>
                  </a:lnTo>
                  <a:lnTo>
                    <a:pt x="50" y="6"/>
                  </a:lnTo>
                  <a:lnTo>
                    <a:pt x="36" y="12"/>
                  </a:lnTo>
                  <a:lnTo>
                    <a:pt x="24" y="22"/>
                  </a:lnTo>
                  <a:lnTo>
                    <a:pt x="14" y="34"/>
                  </a:lnTo>
                  <a:lnTo>
                    <a:pt x="6" y="48"/>
                  </a:lnTo>
                  <a:lnTo>
                    <a:pt x="2" y="62"/>
                  </a:lnTo>
                  <a:lnTo>
                    <a:pt x="0" y="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grpSp>
          <p:nvGrpSpPr>
            <p:cNvPr id="11" name="Group 10"/>
            <p:cNvGrpSpPr/>
            <p:nvPr/>
          </p:nvGrpSpPr>
          <p:grpSpPr>
            <a:xfrm>
              <a:off x="5313750" y="1394847"/>
              <a:ext cx="275746" cy="1006827"/>
              <a:chOff x="8451052" y="1535980"/>
              <a:chExt cx="466090" cy="1414204"/>
            </a:xfrm>
          </p:grpSpPr>
          <p:sp>
            <p:nvSpPr>
              <p:cNvPr id="12" name="Freeform 28"/>
              <p:cNvSpPr>
                <a:spLocks/>
              </p:cNvSpPr>
              <p:nvPr/>
            </p:nvSpPr>
            <p:spPr bwMode="auto">
              <a:xfrm>
                <a:off x="8526742" y="1535980"/>
                <a:ext cx="318694" cy="314710"/>
              </a:xfrm>
              <a:custGeom>
                <a:avLst/>
                <a:gdLst>
                  <a:gd name="T0" fmla="*/ 0 w 160"/>
                  <a:gd name="T1" fmla="*/ 80 h 158"/>
                  <a:gd name="T2" fmla="*/ 0 w 160"/>
                  <a:gd name="T3" fmla="*/ 80 h 158"/>
                  <a:gd name="T4" fmla="*/ 2 w 160"/>
                  <a:gd name="T5" fmla="*/ 96 h 158"/>
                  <a:gd name="T6" fmla="*/ 6 w 160"/>
                  <a:gd name="T7" fmla="*/ 110 h 158"/>
                  <a:gd name="T8" fmla="*/ 14 w 160"/>
                  <a:gd name="T9" fmla="*/ 124 h 158"/>
                  <a:gd name="T10" fmla="*/ 24 w 160"/>
                  <a:gd name="T11" fmla="*/ 136 h 158"/>
                  <a:gd name="T12" fmla="*/ 36 w 160"/>
                  <a:gd name="T13" fmla="*/ 146 h 158"/>
                  <a:gd name="T14" fmla="*/ 50 w 160"/>
                  <a:gd name="T15" fmla="*/ 152 h 158"/>
                  <a:gd name="T16" fmla="*/ 64 w 160"/>
                  <a:gd name="T17" fmla="*/ 158 h 158"/>
                  <a:gd name="T18" fmla="*/ 80 w 160"/>
                  <a:gd name="T19" fmla="*/ 158 h 158"/>
                  <a:gd name="T20" fmla="*/ 80 w 160"/>
                  <a:gd name="T21" fmla="*/ 158 h 158"/>
                  <a:gd name="T22" fmla="*/ 96 w 160"/>
                  <a:gd name="T23" fmla="*/ 158 h 158"/>
                  <a:gd name="T24" fmla="*/ 112 w 160"/>
                  <a:gd name="T25" fmla="*/ 152 h 158"/>
                  <a:gd name="T26" fmla="*/ 124 w 160"/>
                  <a:gd name="T27" fmla="*/ 146 h 158"/>
                  <a:gd name="T28" fmla="*/ 136 w 160"/>
                  <a:gd name="T29" fmla="*/ 136 h 158"/>
                  <a:gd name="T30" fmla="*/ 146 w 160"/>
                  <a:gd name="T31" fmla="*/ 124 h 158"/>
                  <a:gd name="T32" fmla="*/ 154 w 160"/>
                  <a:gd name="T33" fmla="*/ 110 h 158"/>
                  <a:gd name="T34" fmla="*/ 158 w 160"/>
                  <a:gd name="T35" fmla="*/ 96 h 158"/>
                  <a:gd name="T36" fmla="*/ 160 w 160"/>
                  <a:gd name="T37" fmla="*/ 80 h 158"/>
                  <a:gd name="T38" fmla="*/ 160 w 160"/>
                  <a:gd name="T39" fmla="*/ 80 h 158"/>
                  <a:gd name="T40" fmla="*/ 158 w 160"/>
                  <a:gd name="T41" fmla="*/ 62 h 158"/>
                  <a:gd name="T42" fmla="*/ 154 w 160"/>
                  <a:gd name="T43" fmla="*/ 48 h 158"/>
                  <a:gd name="T44" fmla="*/ 146 w 160"/>
                  <a:gd name="T45" fmla="*/ 34 h 158"/>
                  <a:gd name="T46" fmla="*/ 136 w 160"/>
                  <a:gd name="T47" fmla="*/ 22 h 158"/>
                  <a:gd name="T48" fmla="*/ 124 w 160"/>
                  <a:gd name="T49" fmla="*/ 12 h 158"/>
                  <a:gd name="T50" fmla="*/ 112 w 160"/>
                  <a:gd name="T51" fmla="*/ 6 h 158"/>
                  <a:gd name="T52" fmla="*/ 96 w 160"/>
                  <a:gd name="T53" fmla="*/ 0 h 158"/>
                  <a:gd name="T54" fmla="*/ 80 w 160"/>
                  <a:gd name="T55" fmla="*/ 0 h 158"/>
                  <a:gd name="T56" fmla="*/ 80 w 160"/>
                  <a:gd name="T57" fmla="*/ 0 h 158"/>
                  <a:gd name="T58" fmla="*/ 64 w 160"/>
                  <a:gd name="T59" fmla="*/ 0 h 158"/>
                  <a:gd name="T60" fmla="*/ 50 w 160"/>
                  <a:gd name="T61" fmla="*/ 6 h 158"/>
                  <a:gd name="T62" fmla="*/ 36 w 160"/>
                  <a:gd name="T63" fmla="*/ 12 h 158"/>
                  <a:gd name="T64" fmla="*/ 24 w 160"/>
                  <a:gd name="T65" fmla="*/ 22 h 158"/>
                  <a:gd name="T66" fmla="*/ 14 w 160"/>
                  <a:gd name="T67" fmla="*/ 34 h 158"/>
                  <a:gd name="T68" fmla="*/ 6 w 160"/>
                  <a:gd name="T69" fmla="*/ 48 h 158"/>
                  <a:gd name="T70" fmla="*/ 2 w 160"/>
                  <a:gd name="T71" fmla="*/ 62 h 158"/>
                  <a:gd name="T72" fmla="*/ 0 w 160"/>
                  <a:gd name="T73" fmla="*/ 8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0" h="158">
                    <a:moveTo>
                      <a:pt x="0" y="80"/>
                    </a:moveTo>
                    <a:lnTo>
                      <a:pt x="0" y="80"/>
                    </a:lnTo>
                    <a:lnTo>
                      <a:pt x="2" y="96"/>
                    </a:lnTo>
                    <a:lnTo>
                      <a:pt x="6" y="110"/>
                    </a:lnTo>
                    <a:lnTo>
                      <a:pt x="14" y="124"/>
                    </a:lnTo>
                    <a:lnTo>
                      <a:pt x="24" y="136"/>
                    </a:lnTo>
                    <a:lnTo>
                      <a:pt x="36" y="146"/>
                    </a:lnTo>
                    <a:lnTo>
                      <a:pt x="50" y="152"/>
                    </a:lnTo>
                    <a:lnTo>
                      <a:pt x="64" y="158"/>
                    </a:lnTo>
                    <a:lnTo>
                      <a:pt x="80" y="158"/>
                    </a:lnTo>
                    <a:lnTo>
                      <a:pt x="80" y="158"/>
                    </a:lnTo>
                    <a:lnTo>
                      <a:pt x="96" y="158"/>
                    </a:lnTo>
                    <a:lnTo>
                      <a:pt x="112" y="152"/>
                    </a:lnTo>
                    <a:lnTo>
                      <a:pt x="124" y="146"/>
                    </a:lnTo>
                    <a:lnTo>
                      <a:pt x="136" y="136"/>
                    </a:lnTo>
                    <a:lnTo>
                      <a:pt x="146" y="124"/>
                    </a:lnTo>
                    <a:lnTo>
                      <a:pt x="154" y="110"/>
                    </a:lnTo>
                    <a:lnTo>
                      <a:pt x="158" y="96"/>
                    </a:lnTo>
                    <a:lnTo>
                      <a:pt x="160" y="80"/>
                    </a:lnTo>
                    <a:lnTo>
                      <a:pt x="160" y="80"/>
                    </a:lnTo>
                    <a:lnTo>
                      <a:pt x="158" y="62"/>
                    </a:lnTo>
                    <a:lnTo>
                      <a:pt x="154" y="48"/>
                    </a:lnTo>
                    <a:lnTo>
                      <a:pt x="146" y="34"/>
                    </a:lnTo>
                    <a:lnTo>
                      <a:pt x="136" y="22"/>
                    </a:lnTo>
                    <a:lnTo>
                      <a:pt x="124" y="12"/>
                    </a:lnTo>
                    <a:lnTo>
                      <a:pt x="112" y="6"/>
                    </a:lnTo>
                    <a:lnTo>
                      <a:pt x="96" y="0"/>
                    </a:lnTo>
                    <a:lnTo>
                      <a:pt x="80" y="0"/>
                    </a:lnTo>
                    <a:lnTo>
                      <a:pt x="80" y="0"/>
                    </a:lnTo>
                    <a:lnTo>
                      <a:pt x="64" y="0"/>
                    </a:lnTo>
                    <a:lnTo>
                      <a:pt x="50" y="6"/>
                    </a:lnTo>
                    <a:lnTo>
                      <a:pt x="36" y="12"/>
                    </a:lnTo>
                    <a:lnTo>
                      <a:pt x="24" y="22"/>
                    </a:lnTo>
                    <a:lnTo>
                      <a:pt x="14" y="34"/>
                    </a:lnTo>
                    <a:lnTo>
                      <a:pt x="6" y="48"/>
                    </a:lnTo>
                    <a:lnTo>
                      <a:pt x="2" y="62"/>
                    </a:lnTo>
                    <a:lnTo>
                      <a:pt x="0" y="8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30"/>
              <p:cNvSpPr>
                <a:spLocks/>
              </p:cNvSpPr>
              <p:nvPr/>
            </p:nvSpPr>
            <p:spPr bwMode="auto">
              <a:xfrm>
                <a:off x="8451052" y="1866625"/>
                <a:ext cx="466090" cy="1083559"/>
              </a:xfrm>
              <a:custGeom>
                <a:avLst/>
                <a:gdLst>
                  <a:gd name="T0" fmla="*/ 64 w 234"/>
                  <a:gd name="T1" fmla="*/ 0 h 544"/>
                  <a:gd name="T2" fmla="*/ 76 w 234"/>
                  <a:gd name="T3" fmla="*/ 8 h 544"/>
                  <a:gd name="T4" fmla="*/ 104 w 234"/>
                  <a:gd name="T5" fmla="*/ 20 h 544"/>
                  <a:gd name="T6" fmla="*/ 120 w 234"/>
                  <a:gd name="T7" fmla="*/ 22 h 544"/>
                  <a:gd name="T8" fmla="*/ 150 w 234"/>
                  <a:gd name="T9" fmla="*/ 16 h 544"/>
                  <a:gd name="T10" fmla="*/ 174 w 234"/>
                  <a:gd name="T11" fmla="*/ 0 h 544"/>
                  <a:gd name="T12" fmla="*/ 178 w 234"/>
                  <a:gd name="T13" fmla="*/ 0 h 544"/>
                  <a:gd name="T14" fmla="*/ 200 w 234"/>
                  <a:gd name="T15" fmla="*/ 4 h 544"/>
                  <a:gd name="T16" fmla="*/ 218 w 234"/>
                  <a:gd name="T17" fmla="*/ 16 h 544"/>
                  <a:gd name="T18" fmla="*/ 230 w 234"/>
                  <a:gd name="T19" fmla="*/ 34 h 544"/>
                  <a:gd name="T20" fmla="*/ 234 w 234"/>
                  <a:gd name="T21" fmla="*/ 56 h 544"/>
                  <a:gd name="T22" fmla="*/ 234 w 234"/>
                  <a:gd name="T23" fmla="*/ 234 h 544"/>
                  <a:gd name="T24" fmla="*/ 232 w 234"/>
                  <a:gd name="T25" fmla="*/ 250 h 544"/>
                  <a:gd name="T26" fmla="*/ 216 w 234"/>
                  <a:gd name="T27" fmla="*/ 278 h 544"/>
                  <a:gd name="T28" fmla="*/ 176 w 234"/>
                  <a:gd name="T29" fmla="*/ 488 h 544"/>
                  <a:gd name="T30" fmla="*/ 176 w 234"/>
                  <a:gd name="T31" fmla="*/ 498 h 544"/>
                  <a:gd name="T32" fmla="*/ 168 w 234"/>
                  <a:gd name="T33" fmla="*/ 520 h 544"/>
                  <a:gd name="T34" fmla="*/ 152 w 234"/>
                  <a:gd name="T35" fmla="*/ 534 h 544"/>
                  <a:gd name="T36" fmla="*/ 132 w 234"/>
                  <a:gd name="T37" fmla="*/ 542 h 544"/>
                  <a:gd name="T38" fmla="*/ 114 w 234"/>
                  <a:gd name="T39" fmla="*/ 544 h 544"/>
                  <a:gd name="T40" fmla="*/ 104 w 234"/>
                  <a:gd name="T41" fmla="*/ 542 h 544"/>
                  <a:gd name="T42" fmla="*/ 82 w 234"/>
                  <a:gd name="T43" fmla="*/ 534 h 544"/>
                  <a:gd name="T44" fmla="*/ 68 w 234"/>
                  <a:gd name="T45" fmla="*/ 520 h 544"/>
                  <a:gd name="T46" fmla="*/ 58 w 234"/>
                  <a:gd name="T47" fmla="*/ 498 h 544"/>
                  <a:gd name="T48" fmla="*/ 32 w 234"/>
                  <a:gd name="T49" fmla="*/ 286 h 544"/>
                  <a:gd name="T50" fmla="*/ 18 w 234"/>
                  <a:gd name="T51" fmla="*/ 278 h 544"/>
                  <a:gd name="T52" fmla="*/ 2 w 234"/>
                  <a:gd name="T53" fmla="*/ 250 h 544"/>
                  <a:gd name="T54" fmla="*/ 0 w 234"/>
                  <a:gd name="T55" fmla="*/ 234 h 544"/>
                  <a:gd name="T56" fmla="*/ 0 w 234"/>
                  <a:gd name="T57" fmla="*/ 56 h 544"/>
                  <a:gd name="T58" fmla="*/ 4 w 234"/>
                  <a:gd name="T59" fmla="*/ 34 h 544"/>
                  <a:gd name="T60" fmla="*/ 16 w 234"/>
                  <a:gd name="T61" fmla="*/ 16 h 544"/>
                  <a:gd name="T62" fmla="*/ 34 w 234"/>
                  <a:gd name="T63" fmla="*/ 4 h 544"/>
                  <a:gd name="T64" fmla="*/ 56 w 234"/>
                  <a:gd name="T65"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4" h="544">
                    <a:moveTo>
                      <a:pt x="56" y="0"/>
                    </a:moveTo>
                    <a:lnTo>
                      <a:pt x="64" y="0"/>
                    </a:lnTo>
                    <a:lnTo>
                      <a:pt x="64" y="0"/>
                    </a:lnTo>
                    <a:lnTo>
                      <a:pt x="76" y="8"/>
                    </a:lnTo>
                    <a:lnTo>
                      <a:pt x="88" y="16"/>
                    </a:lnTo>
                    <a:lnTo>
                      <a:pt x="104" y="20"/>
                    </a:lnTo>
                    <a:lnTo>
                      <a:pt x="120" y="22"/>
                    </a:lnTo>
                    <a:lnTo>
                      <a:pt x="120" y="22"/>
                    </a:lnTo>
                    <a:lnTo>
                      <a:pt x="134" y="20"/>
                    </a:lnTo>
                    <a:lnTo>
                      <a:pt x="150" y="16"/>
                    </a:lnTo>
                    <a:lnTo>
                      <a:pt x="162" y="8"/>
                    </a:lnTo>
                    <a:lnTo>
                      <a:pt x="174" y="0"/>
                    </a:lnTo>
                    <a:lnTo>
                      <a:pt x="178" y="0"/>
                    </a:lnTo>
                    <a:lnTo>
                      <a:pt x="178" y="0"/>
                    </a:lnTo>
                    <a:lnTo>
                      <a:pt x="190" y="0"/>
                    </a:lnTo>
                    <a:lnTo>
                      <a:pt x="200" y="4"/>
                    </a:lnTo>
                    <a:lnTo>
                      <a:pt x="210" y="10"/>
                    </a:lnTo>
                    <a:lnTo>
                      <a:pt x="218" y="16"/>
                    </a:lnTo>
                    <a:lnTo>
                      <a:pt x="224" y="24"/>
                    </a:lnTo>
                    <a:lnTo>
                      <a:pt x="230" y="34"/>
                    </a:lnTo>
                    <a:lnTo>
                      <a:pt x="234" y="46"/>
                    </a:lnTo>
                    <a:lnTo>
                      <a:pt x="234" y="56"/>
                    </a:lnTo>
                    <a:lnTo>
                      <a:pt x="234" y="234"/>
                    </a:lnTo>
                    <a:lnTo>
                      <a:pt x="234" y="234"/>
                    </a:lnTo>
                    <a:lnTo>
                      <a:pt x="234" y="244"/>
                    </a:lnTo>
                    <a:lnTo>
                      <a:pt x="232" y="250"/>
                    </a:lnTo>
                    <a:lnTo>
                      <a:pt x="226" y="266"/>
                    </a:lnTo>
                    <a:lnTo>
                      <a:pt x="216" y="278"/>
                    </a:lnTo>
                    <a:lnTo>
                      <a:pt x="202" y="286"/>
                    </a:lnTo>
                    <a:lnTo>
                      <a:pt x="176" y="488"/>
                    </a:lnTo>
                    <a:lnTo>
                      <a:pt x="176" y="488"/>
                    </a:lnTo>
                    <a:lnTo>
                      <a:pt x="176" y="498"/>
                    </a:lnTo>
                    <a:lnTo>
                      <a:pt x="172" y="510"/>
                    </a:lnTo>
                    <a:lnTo>
                      <a:pt x="168" y="520"/>
                    </a:lnTo>
                    <a:lnTo>
                      <a:pt x="160" y="528"/>
                    </a:lnTo>
                    <a:lnTo>
                      <a:pt x="152" y="534"/>
                    </a:lnTo>
                    <a:lnTo>
                      <a:pt x="142" y="540"/>
                    </a:lnTo>
                    <a:lnTo>
                      <a:pt x="132" y="542"/>
                    </a:lnTo>
                    <a:lnTo>
                      <a:pt x="120" y="544"/>
                    </a:lnTo>
                    <a:lnTo>
                      <a:pt x="114" y="544"/>
                    </a:lnTo>
                    <a:lnTo>
                      <a:pt x="114" y="544"/>
                    </a:lnTo>
                    <a:lnTo>
                      <a:pt x="104" y="542"/>
                    </a:lnTo>
                    <a:lnTo>
                      <a:pt x="92" y="540"/>
                    </a:lnTo>
                    <a:lnTo>
                      <a:pt x="82" y="534"/>
                    </a:lnTo>
                    <a:lnTo>
                      <a:pt x="74" y="528"/>
                    </a:lnTo>
                    <a:lnTo>
                      <a:pt x="68" y="520"/>
                    </a:lnTo>
                    <a:lnTo>
                      <a:pt x="62" y="510"/>
                    </a:lnTo>
                    <a:lnTo>
                      <a:pt x="58" y="498"/>
                    </a:lnTo>
                    <a:lnTo>
                      <a:pt x="58" y="488"/>
                    </a:lnTo>
                    <a:lnTo>
                      <a:pt x="32" y="286"/>
                    </a:lnTo>
                    <a:lnTo>
                      <a:pt x="32" y="286"/>
                    </a:lnTo>
                    <a:lnTo>
                      <a:pt x="18" y="278"/>
                    </a:lnTo>
                    <a:lnTo>
                      <a:pt x="8" y="266"/>
                    </a:lnTo>
                    <a:lnTo>
                      <a:pt x="2" y="250"/>
                    </a:lnTo>
                    <a:lnTo>
                      <a:pt x="0" y="244"/>
                    </a:lnTo>
                    <a:lnTo>
                      <a:pt x="0" y="234"/>
                    </a:lnTo>
                    <a:lnTo>
                      <a:pt x="0" y="56"/>
                    </a:lnTo>
                    <a:lnTo>
                      <a:pt x="0" y="56"/>
                    </a:lnTo>
                    <a:lnTo>
                      <a:pt x="0" y="46"/>
                    </a:lnTo>
                    <a:lnTo>
                      <a:pt x="4" y="34"/>
                    </a:lnTo>
                    <a:lnTo>
                      <a:pt x="10" y="24"/>
                    </a:lnTo>
                    <a:lnTo>
                      <a:pt x="16" y="16"/>
                    </a:lnTo>
                    <a:lnTo>
                      <a:pt x="24" y="10"/>
                    </a:lnTo>
                    <a:lnTo>
                      <a:pt x="34" y="4"/>
                    </a:lnTo>
                    <a:lnTo>
                      <a:pt x="46" y="0"/>
                    </a:lnTo>
                    <a:lnTo>
                      <a:pt x="56" y="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 name="Freeform 31"/>
            <p:cNvSpPr>
              <a:spLocks/>
            </p:cNvSpPr>
            <p:nvPr/>
          </p:nvSpPr>
          <p:spPr bwMode="auto">
            <a:xfrm>
              <a:off x="5281908" y="1555521"/>
              <a:ext cx="291306" cy="902966"/>
            </a:xfrm>
            <a:custGeom>
              <a:avLst/>
              <a:gdLst>
                <a:gd name="T0" fmla="*/ 64 w 234"/>
                <a:gd name="T1" fmla="*/ 0 h 544"/>
                <a:gd name="T2" fmla="*/ 76 w 234"/>
                <a:gd name="T3" fmla="*/ 8 h 544"/>
                <a:gd name="T4" fmla="*/ 104 w 234"/>
                <a:gd name="T5" fmla="*/ 20 h 544"/>
                <a:gd name="T6" fmla="*/ 120 w 234"/>
                <a:gd name="T7" fmla="*/ 22 h 544"/>
                <a:gd name="T8" fmla="*/ 150 w 234"/>
                <a:gd name="T9" fmla="*/ 16 h 544"/>
                <a:gd name="T10" fmla="*/ 174 w 234"/>
                <a:gd name="T11" fmla="*/ 0 h 544"/>
                <a:gd name="T12" fmla="*/ 178 w 234"/>
                <a:gd name="T13" fmla="*/ 0 h 544"/>
                <a:gd name="T14" fmla="*/ 200 w 234"/>
                <a:gd name="T15" fmla="*/ 4 h 544"/>
                <a:gd name="T16" fmla="*/ 218 w 234"/>
                <a:gd name="T17" fmla="*/ 16 h 544"/>
                <a:gd name="T18" fmla="*/ 230 w 234"/>
                <a:gd name="T19" fmla="*/ 34 h 544"/>
                <a:gd name="T20" fmla="*/ 234 w 234"/>
                <a:gd name="T21" fmla="*/ 56 h 544"/>
                <a:gd name="T22" fmla="*/ 234 w 234"/>
                <a:gd name="T23" fmla="*/ 234 h 544"/>
                <a:gd name="T24" fmla="*/ 232 w 234"/>
                <a:gd name="T25" fmla="*/ 250 h 544"/>
                <a:gd name="T26" fmla="*/ 216 w 234"/>
                <a:gd name="T27" fmla="*/ 278 h 544"/>
                <a:gd name="T28" fmla="*/ 176 w 234"/>
                <a:gd name="T29" fmla="*/ 488 h 544"/>
                <a:gd name="T30" fmla="*/ 176 w 234"/>
                <a:gd name="T31" fmla="*/ 498 h 544"/>
                <a:gd name="T32" fmla="*/ 168 w 234"/>
                <a:gd name="T33" fmla="*/ 520 h 544"/>
                <a:gd name="T34" fmla="*/ 152 w 234"/>
                <a:gd name="T35" fmla="*/ 534 h 544"/>
                <a:gd name="T36" fmla="*/ 132 w 234"/>
                <a:gd name="T37" fmla="*/ 542 h 544"/>
                <a:gd name="T38" fmla="*/ 114 w 234"/>
                <a:gd name="T39" fmla="*/ 544 h 544"/>
                <a:gd name="T40" fmla="*/ 104 w 234"/>
                <a:gd name="T41" fmla="*/ 542 h 544"/>
                <a:gd name="T42" fmla="*/ 82 w 234"/>
                <a:gd name="T43" fmla="*/ 534 h 544"/>
                <a:gd name="T44" fmla="*/ 68 w 234"/>
                <a:gd name="T45" fmla="*/ 520 h 544"/>
                <a:gd name="T46" fmla="*/ 58 w 234"/>
                <a:gd name="T47" fmla="*/ 498 h 544"/>
                <a:gd name="T48" fmla="*/ 32 w 234"/>
                <a:gd name="T49" fmla="*/ 286 h 544"/>
                <a:gd name="T50" fmla="*/ 18 w 234"/>
                <a:gd name="T51" fmla="*/ 278 h 544"/>
                <a:gd name="T52" fmla="*/ 2 w 234"/>
                <a:gd name="T53" fmla="*/ 250 h 544"/>
                <a:gd name="T54" fmla="*/ 0 w 234"/>
                <a:gd name="T55" fmla="*/ 234 h 544"/>
                <a:gd name="T56" fmla="*/ 0 w 234"/>
                <a:gd name="T57" fmla="*/ 56 h 544"/>
                <a:gd name="T58" fmla="*/ 4 w 234"/>
                <a:gd name="T59" fmla="*/ 34 h 544"/>
                <a:gd name="T60" fmla="*/ 16 w 234"/>
                <a:gd name="T61" fmla="*/ 16 h 544"/>
                <a:gd name="T62" fmla="*/ 34 w 234"/>
                <a:gd name="T63" fmla="*/ 4 h 544"/>
                <a:gd name="T64" fmla="*/ 56 w 234"/>
                <a:gd name="T65"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4" h="544">
                  <a:moveTo>
                    <a:pt x="56" y="0"/>
                  </a:moveTo>
                  <a:lnTo>
                    <a:pt x="64" y="0"/>
                  </a:lnTo>
                  <a:lnTo>
                    <a:pt x="64" y="0"/>
                  </a:lnTo>
                  <a:lnTo>
                    <a:pt x="76" y="8"/>
                  </a:lnTo>
                  <a:lnTo>
                    <a:pt x="88" y="16"/>
                  </a:lnTo>
                  <a:lnTo>
                    <a:pt x="104" y="20"/>
                  </a:lnTo>
                  <a:lnTo>
                    <a:pt x="120" y="22"/>
                  </a:lnTo>
                  <a:lnTo>
                    <a:pt x="120" y="22"/>
                  </a:lnTo>
                  <a:lnTo>
                    <a:pt x="134" y="20"/>
                  </a:lnTo>
                  <a:lnTo>
                    <a:pt x="150" y="16"/>
                  </a:lnTo>
                  <a:lnTo>
                    <a:pt x="162" y="8"/>
                  </a:lnTo>
                  <a:lnTo>
                    <a:pt x="174" y="0"/>
                  </a:lnTo>
                  <a:lnTo>
                    <a:pt x="178" y="0"/>
                  </a:lnTo>
                  <a:lnTo>
                    <a:pt x="178" y="0"/>
                  </a:lnTo>
                  <a:lnTo>
                    <a:pt x="190" y="0"/>
                  </a:lnTo>
                  <a:lnTo>
                    <a:pt x="200" y="4"/>
                  </a:lnTo>
                  <a:lnTo>
                    <a:pt x="210" y="10"/>
                  </a:lnTo>
                  <a:lnTo>
                    <a:pt x="218" y="16"/>
                  </a:lnTo>
                  <a:lnTo>
                    <a:pt x="224" y="24"/>
                  </a:lnTo>
                  <a:lnTo>
                    <a:pt x="230" y="34"/>
                  </a:lnTo>
                  <a:lnTo>
                    <a:pt x="234" y="46"/>
                  </a:lnTo>
                  <a:lnTo>
                    <a:pt x="234" y="56"/>
                  </a:lnTo>
                  <a:lnTo>
                    <a:pt x="234" y="234"/>
                  </a:lnTo>
                  <a:lnTo>
                    <a:pt x="234" y="234"/>
                  </a:lnTo>
                  <a:lnTo>
                    <a:pt x="234" y="244"/>
                  </a:lnTo>
                  <a:lnTo>
                    <a:pt x="232" y="250"/>
                  </a:lnTo>
                  <a:lnTo>
                    <a:pt x="226" y="266"/>
                  </a:lnTo>
                  <a:lnTo>
                    <a:pt x="216" y="278"/>
                  </a:lnTo>
                  <a:lnTo>
                    <a:pt x="202" y="286"/>
                  </a:lnTo>
                  <a:lnTo>
                    <a:pt x="176" y="488"/>
                  </a:lnTo>
                  <a:lnTo>
                    <a:pt x="176" y="488"/>
                  </a:lnTo>
                  <a:lnTo>
                    <a:pt x="176" y="498"/>
                  </a:lnTo>
                  <a:lnTo>
                    <a:pt x="172" y="510"/>
                  </a:lnTo>
                  <a:lnTo>
                    <a:pt x="168" y="520"/>
                  </a:lnTo>
                  <a:lnTo>
                    <a:pt x="160" y="528"/>
                  </a:lnTo>
                  <a:lnTo>
                    <a:pt x="152" y="534"/>
                  </a:lnTo>
                  <a:lnTo>
                    <a:pt x="142" y="540"/>
                  </a:lnTo>
                  <a:lnTo>
                    <a:pt x="132" y="542"/>
                  </a:lnTo>
                  <a:lnTo>
                    <a:pt x="120" y="544"/>
                  </a:lnTo>
                  <a:lnTo>
                    <a:pt x="114" y="544"/>
                  </a:lnTo>
                  <a:lnTo>
                    <a:pt x="114" y="544"/>
                  </a:lnTo>
                  <a:lnTo>
                    <a:pt x="104" y="542"/>
                  </a:lnTo>
                  <a:lnTo>
                    <a:pt x="92" y="540"/>
                  </a:lnTo>
                  <a:lnTo>
                    <a:pt x="82" y="534"/>
                  </a:lnTo>
                  <a:lnTo>
                    <a:pt x="74" y="528"/>
                  </a:lnTo>
                  <a:lnTo>
                    <a:pt x="68" y="520"/>
                  </a:lnTo>
                  <a:lnTo>
                    <a:pt x="62" y="510"/>
                  </a:lnTo>
                  <a:lnTo>
                    <a:pt x="58" y="498"/>
                  </a:lnTo>
                  <a:lnTo>
                    <a:pt x="58" y="488"/>
                  </a:lnTo>
                  <a:lnTo>
                    <a:pt x="32" y="286"/>
                  </a:lnTo>
                  <a:lnTo>
                    <a:pt x="32" y="286"/>
                  </a:lnTo>
                  <a:lnTo>
                    <a:pt x="18" y="278"/>
                  </a:lnTo>
                  <a:lnTo>
                    <a:pt x="8" y="266"/>
                  </a:lnTo>
                  <a:lnTo>
                    <a:pt x="2" y="250"/>
                  </a:lnTo>
                  <a:lnTo>
                    <a:pt x="0" y="244"/>
                  </a:lnTo>
                  <a:lnTo>
                    <a:pt x="0" y="234"/>
                  </a:lnTo>
                  <a:lnTo>
                    <a:pt x="0" y="56"/>
                  </a:lnTo>
                  <a:lnTo>
                    <a:pt x="0" y="56"/>
                  </a:lnTo>
                  <a:lnTo>
                    <a:pt x="0" y="46"/>
                  </a:lnTo>
                  <a:lnTo>
                    <a:pt x="4" y="34"/>
                  </a:lnTo>
                  <a:lnTo>
                    <a:pt x="10" y="24"/>
                  </a:lnTo>
                  <a:lnTo>
                    <a:pt x="16" y="16"/>
                  </a:lnTo>
                  <a:lnTo>
                    <a:pt x="24" y="10"/>
                  </a:lnTo>
                  <a:lnTo>
                    <a:pt x="34" y="4"/>
                  </a:lnTo>
                  <a:lnTo>
                    <a:pt x="46" y="0"/>
                  </a:lnTo>
                  <a:lnTo>
                    <a:pt x="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sp>
          <p:nvSpPr>
            <p:cNvPr id="15" name="Freeform 33"/>
            <p:cNvSpPr>
              <a:spLocks/>
            </p:cNvSpPr>
            <p:nvPr/>
          </p:nvSpPr>
          <p:spPr bwMode="auto">
            <a:xfrm>
              <a:off x="5329214" y="3032800"/>
              <a:ext cx="199184" cy="265578"/>
            </a:xfrm>
            <a:custGeom>
              <a:avLst/>
              <a:gdLst>
                <a:gd name="T0" fmla="*/ 0 w 160"/>
                <a:gd name="T1" fmla="*/ 80 h 160"/>
                <a:gd name="T2" fmla="*/ 0 w 160"/>
                <a:gd name="T3" fmla="*/ 80 h 160"/>
                <a:gd name="T4" fmla="*/ 2 w 160"/>
                <a:gd name="T5" fmla="*/ 96 h 160"/>
                <a:gd name="T6" fmla="*/ 6 w 160"/>
                <a:gd name="T7" fmla="*/ 112 h 160"/>
                <a:gd name="T8" fmla="*/ 14 w 160"/>
                <a:gd name="T9" fmla="*/ 124 h 160"/>
                <a:gd name="T10" fmla="*/ 24 w 160"/>
                <a:gd name="T11" fmla="*/ 136 h 160"/>
                <a:gd name="T12" fmla="*/ 36 w 160"/>
                <a:gd name="T13" fmla="*/ 146 h 160"/>
                <a:gd name="T14" fmla="*/ 50 w 160"/>
                <a:gd name="T15" fmla="*/ 154 h 160"/>
                <a:gd name="T16" fmla="*/ 64 w 160"/>
                <a:gd name="T17" fmla="*/ 158 h 160"/>
                <a:gd name="T18" fmla="*/ 80 w 160"/>
                <a:gd name="T19" fmla="*/ 160 h 160"/>
                <a:gd name="T20" fmla="*/ 80 w 160"/>
                <a:gd name="T21" fmla="*/ 160 h 160"/>
                <a:gd name="T22" fmla="*/ 96 w 160"/>
                <a:gd name="T23" fmla="*/ 158 h 160"/>
                <a:gd name="T24" fmla="*/ 112 w 160"/>
                <a:gd name="T25" fmla="*/ 154 h 160"/>
                <a:gd name="T26" fmla="*/ 124 w 160"/>
                <a:gd name="T27" fmla="*/ 146 h 160"/>
                <a:gd name="T28" fmla="*/ 136 w 160"/>
                <a:gd name="T29" fmla="*/ 136 h 160"/>
                <a:gd name="T30" fmla="*/ 146 w 160"/>
                <a:gd name="T31" fmla="*/ 124 h 160"/>
                <a:gd name="T32" fmla="*/ 154 w 160"/>
                <a:gd name="T33" fmla="*/ 112 h 160"/>
                <a:gd name="T34" fmla="*/ 158 w 160"/>
                <a:gd name="T35" fmla="*/ 96 h 160"/>
                <a:gd name="T36" fmla="*/ 160 w 160"/>
                <a:gd name="T37" fmla="*/ 80 h 160"/>
                <a:gd name="T38" fmla="*/ 160 w 160"/>
                <a:gd name="T39" fmla="*/ 80 h 160"/>
                <a:gd name="T40" fmla="*/ 158 w 160"/>
                <a:gd name="T41" fmla="*/ 64 h 160"/>
                <a:gd name="T42" fmla="*/ 154 w 160"/>
                <a:gd name="T43" fmla="*/ 50 h 160"/>
                <a:gd name="T44" fmla="*/ 146 w 160"/>
                <a:gd name="T45" fmla="*/ 36 h 160"/>
                <a:gd name="T46" fmla="*/ 136 w 160"/>
                <a:gd name="T47" fmla="*/ 24 h 160"/>
                <a:gd name="T48" fmla="*/ 124 w 160"/>
                <a:gd name="T49" fmla="*/ 14 h 160"/>
                <a:gd name="T50" fmla="*/ 112 w 160"/>
                <a:gd name="T51" fmla="*/ 6 h 160"/>
                <a:gd name="T52" fmla="*/ 96 w 160"/>
                <a:gd name="T53" fmla="*/ 2 h 160"/>
                <a:gd name="T54" fmla="*/ 80 w 160"/>
                <a:gd name="T55" fmla="*/ 0 h 160"/>
                <a:gd name="T56" fmla="*/ 80 w 160"/>
                <a:gd name="T57" fmla="*/ 0 h 160"/>
                <a:gd name="T58" fmla="*/ 64 w 160"/>
                <a:gd name="T59" fmla="*/ 2 h 160"/>
                <a:gd name="T60" fmla="*/ 50 w 160"/>
                <a:gd name="T61" fmla="*/ 6 h 160"/>
                <a:gd name="T62" fmla="*/ 36 w 160"/>
                <a:gd name="T63" fmla="*/ 14 h 160"/>
                <a:gd name="T64" fmla="*/ 24 w 160"/>
                <a:gd name="T65" fmla="*/ 24 h 160"/>
                <a:gd name="T66" fmla="*/ 14 w 160"/>
                <a:gd name="T67" fmla="*/ 36 h 160"/>
                <a:gd name="T68" fmla="*/ 6 w 160"/>
                <a:gd name="T69" fmla="*/ 50 h 160"/>
                <a:gd name="T70" fmla="*/ 2 w 160"/>
                <a:gd name="T71" fmla="*/ 64 h 160"/>
                <a:gd name="T72" fmla="*/ 0 w 160"/>
                <a:gd name="T7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0" h="160">
                  <a:moveTo>
                    <a:pt x="0" y="80"/>
                  </a:moveTo>
                  <a:lnTo>
                    <a:pt x="0" y="80"/>
                  </a:lnTo>
                  <a:lnTo>
                    <a:pt x="2" y="96"/>
                  </a:lnTo>
                  <a:lnTo>
                    <a:pt x="6" y="112"/>
                  </a:lnTo>
                  <a:lnTo>
                    <a:pt x="14" y="124"/>
                  </a:lnTo>
                  <a:lnTo>
                    <a:pt x="24" y="136"/>
                  </a:lnTo>
                  <a:lnTo>
                    <a:pt x="36" y="146"/>
                  </a:lnTo>
                  <a:lnTo>
                    <a:pt x="50" y="154"/>
                  </a:lnTo>
                  <a:lnTo>
                    <a:pt x="64" y="158"/>
                  </a:lnTo>
                  <a:lnTo>
                    <a:pt x="80" y="160"/>
                  </a:lnTo>
                  <a:lnTo>
                    <a:pt x="80" y="160"/>
                  </a:lnTo>
                  <a:lnTo>
                    <a:pt x="96" y="158"/>
                  </a:lnTo>
                  <a:lnTo>
                    <a:pt x="112" y="154"/>
                  </a:lnTo>
                  <a:lnTo>
                    <a:pt x="124" y="146"/>
                  </a:lnTo>
                  <a:lnTo>
                    <a:pt x="136" y="136"/>
                  </a:lnTo>
                  <a:lnTo>
                    <a:pt x="146" y="124"/>
                  </a:lnTo>
                  <a:lnTo>
                    <a:pt x="154" y="112"/>
                  </a:lnTo>
                  <a:lnTo>
                    <a:pt x="158" y="96"/>
                  </a:lnTo>
                  <a:lnTo>
                    <a:pt x="160" y="80"/>
                  </a:lnTo>
                  <a:lnTo>
                    <a:pt x="160" y="80"/>
                  </a:lnTo>
                  <a:lnTo>
                    <a:pt x="158" y="64"/>
                  </a:lnTo>
                  <a:lnTo>
                    <a:pt x="154" y="50"/>
                  </a:lnTo>
                  <a:lnTo>
                    <a:pt x="146" y="36"/>
                  </a:lnTo>
                  <a:lnTo>
                    <a:pt x="136" y="24"/>
                  </a:lnTo>
                  <a:lnTo>
                    <a:pt x="124" y="14"/>
                  </a:lnTo>
                  <a:lnTo>
                    <a:pt x="112" y="6"/>
                  </a:lnTo>
                  <a:lnTo>
                    <a:pt x="96" y="2"/>
                  </a:lnTo>
                  <a:lnTo>
                    <a:pt x="80" y="0"/>
                  </a:lnTo>
                  <a:lnTo>
                    <a:pt x="80" y="0"/>
                  </a:lnTo>
                  <a:lnTo>
                    <a:pt x="64" y="2"/>
                  </a:lnTo>
                  <a:lnTo>
                    <a:pt x="50" y="6"/>
                  </a:lnTo>
                  <a:lnTo>
                    <a:pt x="36" y="14"/>
                  </a:lnTo>
                  <a:lnTo>
                    <a:pt x="24" y="24"/>
                  </a:lnTo>
                  <a:lnTo>
                    <a:pt x="14" y="36"/>
                  </a:lnTo>
                  <a:lnTo>
                    <a:pt x="6" y="50"/>
                  </a:lnTo>
                  <a:lnTo>
                    <a:pt x="2" y="64"/>
                  </a:lnTo>
                  <a:lnTo>
                    <a:pt x="0" y="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grpSp>
          <p:nvGrpSpPr>
            <p:cNvPr id="16" name="Group 15"/>
            <p:cNvGrpSpPr/>
            <p:nvPr/>
          </p:nvGrpSpPr>
          <p:grpSpPr>
            <a:xfrm>
              <a:off x="5314471" y="3061928"/>
              <a:ext cx="291306" cy="1022434"/>
              <a:chOff x="8451052" y="3639360"/>
              <a:chExt cx="466090" cy="1418188"/>
            </a:xfrm>
          </p:grpSpPr>
          <p:sp>
            <p:nvSpPr>
              <p:cNvPr id="17" name="Freeform 32"/>
              <p:cNvSpPr>
                <a:spLocks/>
              </p:cNvSpPr>
              <p:nvPr/>
            </p:nvSpPr>
            <p:spPr bwMode="auto">
              <a:xfrm>
                <a:off x="8526742" y="3639360"/>
                <a:ext cx="318694" cy="318694"/>
              </a:xfrm>
              <a:custGeom>
                <a:avLst/>
                <a:gdLst>
                  <a:gd name="T0" fmla="*/ 0 w 160"/>
                  <a:gd name="T1" fmla="*/ 80 h 160"/>
                  <a:gd name="T2" fmla="*/ 0 w 160"/>
                  <a:gd name="T3" fmla="*/ 80 h 160"/>
                  <a:gd name="T4" fmla="*/ 2 w 160"/>
                  <a:gd name="T5" fmla="*/ 96 h 160"/>
                  <a:gd name="T6" fmla="*/ 6 w 160"/>
                  <a:gd name="T7" fmla="*/ 112 h 160"/>
                  <a:gd name="T8" fmla="*/ 14 w 160"/>
                  <a:gd name="T9" fmla="*/ 124 h 160"/>
                  <a:gd name="T10" fmla="*/ 24 w 160"/>
                  <a:gd name="T11" fmla="*/ 136 h 160"/>
                  <a:gd name="T12" fmla="*/ 36 w 160"/>
                  <a:gd name="T13" fmla="*/ 146 h 160"/>
                  <a:gd name="T14" fmla="*/ 50 w 160"/>
                  <a:gd name="T15" fmla="*/ 154 h 160"/>
                  <a:gd name="T16" fmla="*/ 64 w 160"/>
                  <a:gd name="T17" fmla="*/ 158 h 160"/>
                  <a:gd name="T18" fmla="*/ 80 w 160"/>
                  <a:gd name="T19" fmla="*/ 160 h 160"/>
                  <a:gd name="T20" fmla="*/ 80 w 160"/>
                  <a:gd name="T21" fmla="*/ 160 h 160"/>
                  <a:gd name="T22" fmla="*/ 96 w 160"/>
                  <a:gd name="T23" fmla="*/ 158 h 160"/>
                  <a:gd name="T24" fmla="*/ 112 w 160"/>
                  <a:gd name="T25" fmla="*/ 154 h 160"/>
                  <a:gd name="T26" fmla="*/ 124 w 160"/>
                  <a:gd name="T27" fmla="*/ 146 h 160"/>
                  <a:gd name="T28" fmla="*/ 136 w 160"/>
                  <a:gd name="T29" fmla="*/ 136 h 160"/>
                  <a:gd name="T30" fmla="*/ 146 w 160"/>
                  <a:gd name="T31" fmla="*/ 124 h 160"/>
                  <a:gd name="T32" fmla="*/ 154 w 160"/>
                  <a:gd name="T33" fmla="*/ 112 h 160"/>
                  <a:gd name="T34" fmla="*/ 158 w 160"/>
                  <a:gd name="T35" fmla="*/ 96 h 160"/>
                  <a:gd name="T36" fmla="*/ 160 w 160"/>
                  <a:gd name="T37" fmla="*/ 80 h 160"/>
                  <a:gd name="T38" fmla="*/ 160 w 160"/>
                  <a:gd name="T39" fmla="*/ 80 h 160"/>
                  <a:gd name="T40" fmla="*/ 158 w 160"/>
                  <a:gd name="T41" fmla="*/ 64 h 160"/>
                  <a:gd name="T42" fmla="*/ 154 w 160"/>
                  <a:gd name="T43" fmla="*/ 50 h 160"/>
                  <a:gd name="T44" fmla="*/ 146 w 160"/>
                  <a:gd name="T45" fmla="*/ 36 h 160"/>
                  <a:gd name="T46" fmla="*/ 136 w 160"/>
                  <a:gd name="T47" fmla="*/ 24 h 160"/>
                  <a:gd name="T48" fmla="*/ 124 w 160"/>
                  <a:gd name="T49" fmla="*/ 14 h 160"/>
                  <a:gd name="T50" fmla="*/ 112 w 160"/>
                  <a:gd name="T51" fmla="*/ 6 h 160"/>
                  <a:gd name="T52" fmla="*/ 96 w 160"/>
                  <a:gd name="T53" fmla="*/ 2 h 160"/>
                  <a:gd name="T54" fmla="*/ 80 w 160"/>
                  <a:gd name="T55" fmla="*/ 0 h 160"/>
                  <a:gd name="T56" fmla="*/ 80 w 160"/>
                  <a:gd name="T57" fmla="*/ 0 h 160"/>
                  <a:gd name="T58" fmla="*/ 64 w 160"/>
                  <a:gd name="T59" fmla="*/ 2 h 160"/>
                  <a:gd name="T60" fmla="*/ 50 w 160"/>
                  <a:gd name="T61" fmla="*/ 6 h 160"/>
                  <a:gd name="T62" fmla="*/ 36 w 160"/>
                  <a:gd name="T63" fmla="*/ 14 h 160"/>
                  <a:gd name="T64" fmla="*/ 24 w 160"/>
                  <a:gd name="T65" fmla="*/ 24 h 160"/>
                  <a:gd name="T66" fmla="*/ 14 w 160"/>
                  <a:gd name="T67" fmla="*/ 36 h 160"/>
                  <a:gd name="T68" fmla="*/ 6 w 160"/>
                  <a:gd name="T69" fmla="*/ 50 h 160"/>
                  <a:gd name="T70" fmla="*/ 2 w 160"/>
                  <a:gd name="T71" fmla="*/ 64 h 160"/>
                  <a:gd name="T72" fmla="*/ 0 w 160"/>
                  <a:gd name="T7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0" h="160">
                    <a:moveTo>
                      <a:pt x="0" y="80"/>
                    </a:moveTo>
                    <a:lnTo>
                      <a:pt x="0" y="80"/>
                    </a:lnTo>
                    <a:lnTo>
                      <a:pt x="2" y="96"/>
                    </a:lnTo>
                    <a:lnTo>
                      <a:pt x="6" y="112"/>
                    </a:lnTo>
                    <a:lnTo>
                      <a:pt x="14" y="124"/>
                    </a:lnTo>
                    <a:lnTo>
                      <a:pt x="24" y="136"/>
                    </a:lnTo>
                    <a:lnTo>
                      <a:pt x="36" y="146"/>
                    </a:lnTo>
                    <a:lnTo>
                      <a:pt x="50" y="154"/>
                    </a:lnTo>
                    <a:lnTo>
                      <a:pt x="64" y="158"/>
                    </a:lnTo>
                    <a:lnTo>
                      <a:pt x="80" y="160"/>
                    </a:lnTo>
                    <a:lnTo>
                      <a:pt x="80" y="160"/>
                    </a:lnTo>
                    <a:lnTo>
                      <a:pt x="96" y="158"/>
                    </a:lnTo>
                    <a:lnTo>
                      <a:pt x="112" y="154"/>
                    </a:lnTo>
                    <a:lnTo>
                      <a:pt x="124" y="146"/>
                    </a:lnTo>
                    <a:lnTo>
                      <a:pt x="136" y="136"/>
                    </a:lnTo>
                    <a:lnTo>
                      <a:pt x="146" y="124"/>
                    </a:lnTo>
                    <a:lnTo>
                      <a:pt x="154" y="112"/>
                    </a:lnTo>
                    <a:lnTo>
                      <a:pt x="158" y="96"/>
                    </a:lnTo>
                    <a:lnTo>
                      <a:pt x="160" y="80"/>
                    </a:lnTo>
                    <a:lnTo>
                      <a:pt x="160" y="80"/>
                    </a:lnTo>
                    <a:lnTo>
                      <a:pt x="158" y="64"/>
                    </a:lnTo>
                    <a:lnTo>
                      <a:pt x="154" y="50"/>
                    </a:lnTo>
                    <a:lnTo>
                      <a:pt x="146" y="36"/>
                    </a:lnTo>
                    <a:lnTo>
                      <a:pt x="136" y="24"/>
                    </a:lnTo>
                    <a:lnTo>
                      <a:pt x="124" y="14"/>
                    </a:lnTo>
                    <a:lnTo>
                      <a:pt x="112" y="6"/>
                    </a:lnTo>
                    <a:lnTo>
                      <a:pt x="96" y="2"/>
                    </a:lnTo>
                    <a:lnTo>
                      <a:pt x="80" y="0"/>
                    </a:lnTo>
                    <a:lnTo>
                      <a:pt x="80" y="0"/>
                    </a:lnTo>
                    <a:lnTo>
                      <a:pt x="64" y="2"/>
                    </a:lnTo>
                    <a:lnTo>
                      <a:pt x="50" y="6"/>
                    </a:lnTo>
                    <a:lnTo>
                      <a:pt x="36" y="14"/>
                    </a:lnTo>
                    <a:lnTo>
                      <a:pt x="24" y="24"/>
                    </a:lnTo>
                    <a:lnTo>
                      <a:pt x="14" y="36"/>
                    </a:lnTo>
                    <a:lnTo>
                      <a:pt x="6" y="50"/>
                    </a:lnTo>
                    <a:lnTo>
                      <a:pt x="2" y="64"/>
                    </a:lnTo>
                    <a:lnTo>
                      <a:pt x="0" y="80"/>
                    </a:lnTo>
                    <a:close/>
                  </a:path>
                </a:pathLst>
              </a:custGeom>
              <a:solidFill>
                <a:srgbClr val="5F4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34"/>
              <p:cNvSpPr>
                <a:spLocks/>
              </p:cNvSpPr>
              <p:nvPr/>
            </p:nvSpPr>
            <p:spPr bwMode="auto">
              <a:xfrm>
                <a:off x="8451052" y="3970005"/>
                <a:ext cx="466090" cy="1087543"/>
              </a:xfrm>
              <a:custGeom>
                <a:avLst/>
                <a:gdLst>
                  <a:gd name="T0" fmla="*/ 64 w 234"/>
                  <a:gd name="T1" fmla="*/ 0 h 546"/>
                  <a:gd name="T2" fmla="*/ 76 w 234"/>
                  <a:gd name="T3" fmla="*/ 10 h 546"/>
                  <a:gd name="T4" fmla="*/ 104 w 234"/>
                  <a:gd name="T5" fmla="*/ 22 h 546"/>
                  <a:gd name="T6" fmla="*/ 120 w 234"/>
                  <a:gd name="T7" fmla="*/ 22 h 546"/>
                  <a:gd name="T8" fmla="*/ 150 w 234"/>
                  <a:gd name="T9" fmla="*/ 16 h 546"/>
                  <a:gd name="T10" fmla="*/ 174 w 234"/>
                  <a:gd name="T11" fmla="*/ 0 h 546"/>
                  <a:gd name="T12" fmla="*/ 178 w 234"/>
                  <a:gd name="T13" fmla="*/ 0 h 546"/>
                  <a:gd name="T14" fmla="*/ 200 w 234"/>
                  <a:gd name="T15" fmla="*/ 6 h 546"/>
                  <a:gd name="T16" fmla="*/ 218 w 234"/>
                  <a:gd name="T17" fmla="*/ 18 h 546"/>
                  <a:gd name="T18" fmla="*/ 230 w 234"/>
                  <a:gd name="T19" fmla="*/ 36 h 546"/>
                  <a:gd name="T20" fmla="*/ 234 w 234"/>
                  <a:gd name="T21" fmla="*/ 58 h 546"/>
                  <a:gd name="T22" fmla="*/ 234 w 234"/>
                  <a:gd name="T23" fmla="*/ 236 h 546"/>
                  <a:gd name="T24" fmla="*/ 232 w 234"/>
                  <a:gd name="T25" fmla="*/ 252 h 546"/>
                  <a:gd name="T26" fmla="*/ 216 w 234"/>
                  <a:gd name="T27" fmla="*/ 278 h 546"/>
                  <a:gd name="T28" fmla="*/ 176 w 234"/>
                  <a:gd name="T29" fmla="*/ 488 h 546"/>
                  <a:gd name="T30" fmla="*/ 176 w 234"/>
                  <a:gd name="T31" fmla="*/ 500 h 546"/>
                  <a:gd name="T32" fmla="*/ 168 w 234"/>
                  <a:gd name="T33" fmla="*/ 520 h 546"/>
                  <a:gd name="T34" fmla="*/ 152 w 234"/>
                  <a:gd name="T35" fmla="*/ 536 h 546"/>
                  <a:gd name="T36" fmla="*/ 132 w 234"/>
                  <a:gd name="T37" fmla="*/ 544 h 546"/>
                  <a:gd name="T38" fmla="*/ 114 w 234"/>
                  <a:gd name="T39" fmla="*/ 546 h 546"/>
                  <a:gd name="T40" fmla="*/ 104 w 234"/>
                  <a:gd name="T41" fmla="*/ 544 h 546"/>
                  <a:gd name="T42" fmla="*/ 82 w 234"/>
                  <a:gd name="T43" fmla="*/ 536 h 546"/>
                  <a:gd name="T44" fmla="*/ 68 w 234"/>
                  <a:gd name="T45" fmla="*/ 520 h 546"/>
                  <a:gd name="T46" fmla="*/ 58 w 234"/>
                  <a:gd name="T47" fmla="*/ 500 h 546"/>
                  <a:gd name="T48" fmla="*/ 32 w 234"/>
                  <a:gd name="T49" fmla="*/ 286 h 546"/>
                  <a:gd name="T50" fmla="*/ 18 w 234"/>
                  <a:gd name="T51" fmla="*/ 278 h 546"/>
                  <a:gd name="T52" fmla="*/ 2 w 234"/>
                  <a:gd name="T53" fmla="*/ 252 h 546"/>
                  <a:gd name="T54" fmla="*/ 0 w 234"/>
                  <a:gd name="T55" fmla="*/ 236 h 546"/>
                  <a:gd name="T56" fmla="*/ 0 w 234"/>
                  <a:gd name="T57" fmla="*/ 58 h 546"/>
                  <a:gd name="T58" fmla="*/ 4 w 234"/>
                  <a:gd name="T59" fmla="*/ 36 h 546"/>
                  <a:gd name="T60" fmla="*/ 16 w 234"/>
                  <a:gd name="T61" fmla="*/ 18 h 546"/>
                  <a:gd name="T62" fmla="*/ 34 w 234"/>
                  <a:gd name="T63" fmla="*/ 6 h 546"/>
                  <a:gd name="T64" fmla="*/ 56 w 234"/>
                  <a:gd name="T6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4" h="546">
                    <a:moveTo>
                      <a:pt x="56" y="0"/>
                    </a:moveTo>
                    <a:lnTo>
                      <a:pt x="64" y="0"/>
                    </a:lnTo>
                    <a:lnTo>
                      <a:pt x="64" y="0"/>
                    </a:lnTo>
                    <a:lnTo>
                      <a:pt x="76" y="10"/>
                    </a:lnTo>
                    <a:lnTo>
                      <a:pt x="88" y="16"/>
                    </a:lnTo>
                    <a:lnTo>
                      <a:pt x="104" y="22"/>
                    </a:lnTo>
                    <a:lnTo>
                      <a:pt x="120" y="22"/>
                    </a:lnTo>
                    <a:lnTo>
                      <a:pt x="120" y="22"/>
                    </a:lnTo>
                    <a:lnTo>
                      <a:pt x="134" y="22"/>
                    </a:lnTo>
                    <a:lnTo>
                      <a:pt x="150" y="16"/>
                    </a:lnTo>
                    <a:lnTo>
                      <a:pt x="162" y="10"/>
                    </a:lnTo>
                    <a:lnTo>
                      <a:pt x="174" y="0"/>
                    </a:lnTo>
                    <a:lnTo>
                      <a:pt x="178" y="0"/>
                    </a:lnTo>
                    <a:lnTo>
                      <a:pt x="178" y="0"/>
                    </a:lnTo>
                    <a:lnTo>
                      <a:pt x="190" y="2"/>
                    </a:lnTo>
                    <a:lnTo>
                      <a:pt x="200" y="6"/>
                    </a:lnTo>
                    <a:lnTo>
                      <a:pt x="210" y="10"/>
                    </a:lnTo>
                    <a:lnTo>
                      <a:pt x="218" y="18"/>
                    </a:lnTo>
                    <a:lnTo>
                      <a:pt x="224" y="26"/>
                    </a:lnTo>
                    <a:lnTo>
                      <a:pt x="230" y="36"/>
                    </a:lnTo>
                    <a:lnTo>
                      <a:pt x="234" y="46"/>
                    </a:lnTo>
                    <a:lnTo>
                      <a:pt x="234" y="58"/>
                    </a:lnTo>
                    <a:lnTo>
                      <a:pt x="234" y="236"/>
                    </a:lnTo>
                    <a:lnTo>
                      <a:pt x="234" y="236"/>
                    </a:lnTo>
                    <a:lnTo>
                      <a:pt x="234" y="244"/>
                    </a:lnTo>
                    <a:lnTo>
                      <a:pt x="232" y="252"/>
                    </a:lnTo>
                    <a:lnTo>
                      <a:pt x="226" y="266"/>
                    </a:lnTo>
                    <a:lnTo>
                      <a:pt x="216" y="278"/>
                    </a:lnTo>
                    <a:lnTo>
                      <a:pt x="202" y="286"/>
                    </a:lnTo>
                    <a:lnTo>
                      <a:pt x="176" y="488"/>
                    </a:lnTo>
                    <a:lnTo>
                      <a:pt x="176" y="488"/>
                    </a:lnTo>
                    <a:lnTo>
                      <a:pt x="176" y="500"/>
                    </a:lnTo>
                    <a:lnTo>
                      <a:pt x="172" y="510"/>
                    </a:lnTo>
                    <a:lnTo>
                      <a:pt x="168" y="520"/>
                    </a:lnTo>
                    <a:lnTo>
                      <a:pt x="160" y="528"/>
                    </a:lnTo>
                    <a:lnTo>
                      <a:pt x="152" y="536"/>
                    </a:lnTo>
                    <a:lnTo>
                      <a:pt x="142" y="540"/>
                    </a:lnTo>
                    <a:lnTo>
                      <a:pt x="132" y="544"/>
                    </a:lnTo>
                    <a:lnTo>
                      <a:pt x="120" y="546"/>
                    </a:lnTo>
                    <a:lnTo>
                      <a:pt x="114" y="546"/>
                    </a:lnTo>
                    <a:lnTo>
                      <a:pt x="114" y="546"/>
                    </a:lnTo>
                    <a:lnTo>
                      <a:pt x="104" y="544"/>
                    </a:lnTo>
                    <a:lnTo>
                      <a:pt x="92" y="540"/>
                    </a:lnTo>
                    <a:lnTo>
                      <a:pt x="82" y="536"/>
                    </a:lnTo>
                    <a:lnTo>
                      <a:pt x="74" y="528"/>
                    </a:lnTo>
                    <a:lnTo>
                      <a:pt x="68" y="520"/>
                    </a:lnTo>
                    <a:lnTo>
                      <a:pt x="62" y="510"/>
                    </a:lnTo>
                    <a:lnTo>
                      <a:pt x="58" y="500"/>
                    </a:lnTo>
                    <a:lnTo>
                      <a:pt x="58" y="488"/>
                    </a:lnTo>
                    <a:lnTo>
                      <a:pt x="32" y="286"/>
                    </a:lnTo>
                    <a:lnTo>
                      <a:pt x="32" y="286"/>
                    </a:lnTo>
                    <a:lnTo>
                      <a:pt x="18" y="278"/>
                    </a:lnTo>
                    <a:lnTo>
                      <a:pt x="8" y="266"/>
                    </a:lnTo>
                    <a:lnTo>
                      <a:pt x="2" y="252"/>
                    </a:lnTo>
                    <a:lnTo>
                      <a:pt x="0" y="244"/>
                    </a:lnTo>
                    <a:lnTo>
                      <a:pt x="0" y="236"/>
                    </a:lnTo>
                    <a:lnTo>
                      <a:pt x="0" y="58"/>
                    </a:lnTo>
                    <a:lnTo>
                      <a:pt x="0" y="58"/>
                    </a:lnTo>
                    <a:lnTo>
                      <a:pt x="0" y="46"/>
                    </a:lnTo>
                    <a:lnTo>
                      <a:pt x="4" y="36"/>
                    </a:lnTo>
                    <a:lnTo>
                      <a:pt x="10" y="26"/>
                    </a:lnTo>
                    <a:lnTo>
                      <a:pt x="16" y="18"/>
                    </a:lnTo>
                    <a:lnTo>
                      <a:pt x="24" y="10"/>
                    </a:lnTo>
                    <a:lnTo>
                      <a:pt x="34" y="6"/>
                    </a:lnTo>
                    <a:lnTo>
                      <a:pt x="46" y="2"/>
                    </a:lnTo>
                    <a:lnTo>
                      <a:pt x="56" y="0"/>
                    </a:lnTo>
                    <a:close/>
                  </a:path>
                </a:pathLst>
              </a:custGeom>
              <a:solidFill>
                <a:srgbClr val="5F4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 name="Freeform 35"/>
            <p:cNvSpPr>
              <a:spLocks/>
            </p:cNvSpPr>
            <p:nvPr/>
          </p:nvSpPr>
          <p:spPr bwMode="auto">
            <a:xfrm>
              <a:off x="5281908" y="3308338"/>
              <a:ext cx="291306" cy="906286"/>
            </a:xfrm>
            <a:custGeom>
              <a:avLst/>
              <a:gdLst>
                <a:gd name="T0" fmla="*/ 64 w 234"/>
                <a:gd name="T1" fmla="*/ 0 h 546"/>
                <a:gd name="T2" fmla="*/ 76 w 234"/>
                <a:gd name="T3" fmla="*/ 10 h 546"/>
                <a:gd name="T4" fmla="*/ 104 w 234"/>
                <a:gd name="T5" fmla="*/ 22 h 546"/>
                <a:gd name="T6" fmla="*/ 120 w 234"/>
                <a:gd name="T7" fmla="*/ 22 h 546"/>
                <a:gd name="T8" fmla="*/ 150 w 234"/>
                <a:gd name="T9" fmla="*/ 16 h 546"/>
                <a:gd name="T10" fmla="*/ 174 w 234"/>
                <a:gd name="T11" fmla="*/ 0 h 546"/>
                <a:gd name="T12" fmla="*/ 178 w 234"/>
                <a:gd name="T13" fmla="*/ 0 h 546"/>
                <a:gd name="T14" fmla="*/ 200 w 234"/>
                <a:gd name="T15" fmla="*/ 6 h 546"/>
                <a:gd name="T16" fmla="*/ 218 w 234"/>
                <a:gd name="T17" fmla="*/ 18 h 546"/>
                <a:gd name="T18" fmla="*/ 230 w 234"/>
                <a:gd name="T19" fmla="*/ 36 h 546"/>
                <a:gd name="T20" fmla="*/ 234 w 234"/>
                <a:gd name="T21" fmla="*/ 58 h 546"/>
                <a:gd name="T22" fmla="*/ 234 w 234"/>
                <a:gd name="T23" fmla="*/ 236 h 546"/>
                <a:gd name="T24" fmla="*/ 232 w 234"/>
                <a:gd name="T25" fmla="*/ 252 h 546"/>
                <a:gd name="T26" fmla="*/ 216 w 234"/>
                <a:gd name="T27" fmla="*/ 278 h 546"/>
                <a:gd name="T28" fmla="*/ 176 w 234"/>
                <a:gd name="T29" fmla="*/ 488 h 546"/>
                <a:gd name="T30" fmla="*/ 176 w 234"/>
                <a:gd name="T31" fmla="*/ 500 h 546"/>
                <a:gd name="T32" fmla="*/ 168 w 234"/>
                <a:gd name="T33" fmla="*/ 520 h 546"/>
                <a:gd name="T34" fmla="*/ 152 w 234"/>
                <a:gd name="T35" fmla="*/ 536 h 546"/>
                <a:gd name="T36" fmla="*/ 132 w 234"/>
                <a:gd name="T37" fmla="*/ 544 h 546"/>
                <a:gd name="T38" fmla="*/ 114 w 234"/>
                <a:gd name="T39" fmla="*/ 546 h 546"/>
                <a:gd name="T40" fmla="*/ 104 w 234"/>
                <a:gd name="T41" fmla="*/ 544 h 546"/>
                <a:gd name="T42" fmla="*/ 82 w 234"/>
                <a:gd name="T43" fmla="*/ 536 h 546"/>
                <a:gd name="T44" fmla="*/ 68 w 234"/>
                <a:gd name="T45" fmla="*/ 520 h 546"/>
                <a:gd name="T46" fmla="*/ 58 w 234"/>
                <a:gd name="T47" fmla="*/ 500 h 546"/>
                <a:gd name="T48" fmla="*/ 32 w 234"/>
                <a:gd name="T49" fmla="*/ 286 h 546"/>
                <a:gd name="T50" fmla="*/ 18 w 234"/>
                <a:gd name="T51" fmla="*/ 278 h 546"/>
                <a:gd name="T52" fmla="*/ 2 w 234"/>
                <a:gd name="T53" fmla="*/ 252 h 546"/>
                <a:gd name="T54" fmla="*/ 0 w 234"/>
                <a:gd name="T55" fmla="*/ 236 h 546"/>
                <a:gd name="T56" fmla="*/ 0 w 234"/>
                <a:gd name="T57" fmla="*/ 58 h 546"/>
                <a:gd name="T58" fmla="*/ 4 w 234"/>
                <a:gd name="T59" fmla="*/ 36 h 546"/>
                <a:gd name="T60" fmla="*/ 16 w 234"/>
                <a:gd name="T61" fmla="*/ 18 h 546"/>
                <a:gd name="T62" fmla="*/ 34 w 234"/>
                <a:gd name="T63" fmla="*/ 6 h 546"/>
                <a:gd name="T64" fmla="*/ 56 w 234"/>
                <a:gd name="T65"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4" h="546">
                  <a:moveTo>
                    <a:pt x="56" y="0"/>
                  </a:moveTo>
                  <a:lnTo>
                    <a:pt x="64" y="0"/>
                  </a:lnTo>
                  <a:lnTo>
                    <a:pt x="64" y="0"/>
                  </a:lnTo>
                  <a:lnTo>
                    <a:pt x="76" y="10"/>
                  </a:lnTo>
                  <a:lnTo>
                    <a:pt x="88" y="16"/>
                  </a:lnTo>
                  <a:lnTo>
                    <a:pt x="104" y="22"/>
                  </a:lnTo>
                  <a:lnTo>
                    <a:pt x="120" y="22"/>
                  </a:lnTo>
                  <a:lnTo>
                    <a:pt x="120" y="22"/>
                  </a:lnTo>
                  <a:lnTo>
                    <a:pt x="134" y="22"/>
                  </a:lnTo>
                  <a:lnTo>
                    <a:pt x="150" y="16"/>
                  </a:lnTo>
                  <a:lnTo>
                    <a:pt x="162" y="10"/>
                  </a:lnTo>
                  <a:lnTo>
                    <a:pt x="174" y="0"/>
                  </a:lnTo>
                  <a:lnTo>
                    <a:pt x="178" y="0"/>
                  </a:lnTo>
                  <a:lnTo>
                    <a:pt x="178" y="0"/>
                  </a:lnTo>
                  <a:lnTo>
                    <a:pt x="190" y="2"/>
                  </a:lnTo>
                  <a:lnTo>
                    <a:pt x="200" y="6"/>
                  </a:lnTo>
                  <a:lnTo>
                    <a:pt x="210" y="10"/>
                  </a:lnTo>
                  <a:lnTo>
                    <a:pt x="218" y="18"/>
                  </a:lnTo>
                  <a:lnTo>
                    <a:pt x="224" y="26"/>
                  </a:lnTo>
                  <a:lnTo>
                    <a:pt x="230" y="36"/>
                  </a:lnTo>
                  <a:lnTo>
                    <a:pt x="234" y="46"/>
                  </a:lnTo>
                  <a:lnTo>
                    <a:pt x="234" y="58"/>
                  </a:lnTo>
                  <a:lnTo>
                    <a:pt x="234" y="236"/>
                  </a:lnTo>
                  <a:lnTo>
                    <a:pt x="234" y="236"/>
                  </a:lnTo>
                  <a:lnTo>
                    <a:pt x="234" y="244"/>
                  </a:lnTo>
                  <a:lnTo>
                    <a:pt x="232" y="252"/>
                  </a:lnTo>
                  <a:lnTo>
                    <a:pt x="226" y="266"/>
                  </a:lnTo>
                  <a:lnTo>
                    <a:pt x="216" y="278"/>
                  </a:lnTo>
                  <a:lnTo>
                    <a:pt x="202" y="286"/>
                  </a:lnTo>
                  <a:lnTo>
                    <a:pt x="176" y="488"/>
                  </a:lnTo>
                  <a:lnTo>
                    <a:pt x="176" y="488"/>
                  </a:lnTo>
                  <a:lnTo>
                    <a:pt x="176" y="500"/>
                  </a:lnTo>
                  <a:lnTo>
                    <a:pt x="172" y="510"/>
                  </a:lnTo>
                  <a:lnTo>
                    <a:pt x="168" y="520"/>
                  </a:lnTo>
                  <a:lnTo>
                    <a:pt x="160" y="528"/>
                  </a:lnTo>
                  <a:lnTo>
                    <a:pt x="152" y="536"/>
                  </a:lnTo>
                  <a:lnTo>
                    <a:pt x="142" y="540"/>
                  </a:lnTo>
                  <a:lnTo>
                    <a:pt x="132" y="544"/>
                  </a:lnTo>
                  <a:lnTo>
                    <a:pt x="120" y="546"/>
                  </a:lnTo>
                  <a:lnTo>
                    <a:pt x="114" y="546"/>
                  </a:lnTo>
                  <a:lnTo>
                    <a:pt x="114" y="546"/>
                  </a:lnTo>
                  <a:lnTo>
                    <a:pt x="104" y="544"/>
                  </a:lnTo>
                  <a:lnTo>
                    <a:pt x="92" y="540"/>
                  </a:lnTo>
                  <a:lnTo>
                    <a:pt x="82" y="536"/>
                  </a:lnTo>
                  <a:lnTo>
                    <a:pt x="74" y="528"/>
                  </a:lnTo>
                  <a:lnTo>
                    <a:pt x="68" y="520"/>
                  </a:lnTo>
                  <a:lnTo>
                    <a:pt x="62" y="510"/>
                  </a:lnTo>
                  <a:lnTo>
                    <a:pt x="58" y="500"/>
                  </a:lnTo>
                  <a:lnTo>
                    <a:pt x="58" y="488"/>
                  </a:lnTo>
                  <a:lnTo>
                    <a:pt x="32" y="286"/>
                  </a:lnTo>
                  <a:lnTo>
                    <a:pt x="32" y="286"/>
                  </a:lnTo>
                  <a:lnTo>
                    <a:pt x="18" y="278"/>
                  </a:lnTo>
                  <a:lnTo>
                    <a:pt x="8" y="266"/>
                  </a:lnTo>
                  <a:lnTo>
                    <a:pt x="2" y="252"/>
                  </a:lnTo>
                  <a:lnTo>
                    <a:pt x="0" y="244"/>
                  </a:lnTo>
                  <a:lnTo>
                    <a:pt x="0" y="236"/>
                  </a:lnTo>
                  <a:lnTo>
                    <a:pt x="0" y="58"/>
                  </a:lnTo>
                  <a:lnTo>
                    <a:pt x="0" y="58"/>
                  </a:lnTo>
                  <a:lnTo>
                    <a:pt x="0" y="46"/>
                  </a:lnTo>
                  <a:lnTo>
                    <a:pt x="4" y="36"/>
                  </a:lnTo>
                  <a:lnTo>
                    <a:pt x="10" y="26"/>
                  </a:lnTo>
                  <a:lnTo>
                    <a:pt x="16" y="18"/>
                  </a:lnTo>
                  <a:lnTo>
                    <a:pt x="24" y="10"/>
                  </a:lnTo>
                  <a:lnTo>
                    <a:pt x="34" y="6"/>
                  </a:lnTo>
                  <a:lnTo>
                    <a:pt x="46" y="2"/>
                  </a:lnTo>
                  <a:lnTo>
                    <a:pt x="5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sp>
          <p:nvSpPr>
            <p:cNvPr id="20" name="Freeform 39"/>
            <p:cNvSpPr>
              <a:spLocks/>
            </p:cNvSpPr>
            <p:nvPr/>
          </p:nvSpPr>
          <p:spPr bwMode="auto">
            <a:xfrm>
              <a:off x="4659458" y="1223548"/>
              <a:ext cx="149388" cy="461443"/>
            </a:xfrm>
            <a:custGeom>
              <a:avLst/>
              <a:gdLst>
                <a:gd name="T0" fmla="*/ 30 w 120"/>
                <a:gd name="T1" fmla="*/ 0 h 278"/>
                <a:gd name="T2" fmla="*/ 32 w 120"/>
                <a:gd name="T3" fmla="*/ 0 h 278"/>
                <a:gd name="T4" fmla="*/ 32 w 120"/>
                <a:gd name="T5" fmla="*/ 0 h 278"/>
                <a:gd name="T6" fmla="*/ 38 w 120"/>
                <a:gd name="T7" fmla="*/ 4 h 278"/>
                <a:gd name="T8" fmla="*/ 46 w 120"/>
                <a:gd name="T9" fmla="*/ 8 h 278"/>
                <a:gd name="T10" fmla="*/ 54 w 120"/>
                <a:gd name="T11" fmla="*/ 10 h 278"/>
                <a:gd name="T12" fmla="*/ 62 w 120"/>
                <a:gd name="T13" fmla="*/ 12 h 278"/>
                <a:gd name="T14" fmla="*/ 62 w 120"/>
                <a:gd name="T15" fmla="*/ 12 h 278"/>
                <a:gd name="T16" fmla="*/ 68 w 120"/>
                <a:gd name="T17" fmla="*/ 10 h 278"/>
                <a:gd name="T18" fmla="*/ 76 w 120"/>
                <a:gd name="T19" fmla="*/ 8 h 278"/>
                <a:gd name="T20" fmla="*/ 84 w 120"/>
                <a:gd name="T21" fmla="*/ 4 h 278"/>
                <a:gd name="T22" fmla="*/ 90 w 120"/>
                <a:gd name="T23" fmla="*/ 0 h 278"/>
                <a:gd name="T24" fmla="*/ 92 w 120"/>
                <a:gd name="T25" fmla="*/ 0 h 278"/>
                <a:gd name="T26" fmla="*/ 92 w 120"/>
                <a:gd name="T27" fmla="*/ 0 h 278"/>
                <a:gd name="T28" fmla="*/ 102 w 120"/>
                <a:gd name="T29" fmla="*/ 2 h 278"/>
                <a:gd name="T30" fmla="*/ 112 w 120"/>
                <a:gd name="T31" fmla="*/ 8 h 278"/>
                <a:gd name="T32" fmla="*/ 118 w 120"/>
                <a:gd name="T33" fmla="*/ 18 h 278"/>
                <a:gd name="T34" fmla="*/ 120 w 120"/>
                <a:gd name="T35" fmla="*/ 28 h 278"/>
                <a:gd name="T36" fmla="*/ 120 w 120"/>
                <a:gd name="T37" fmla="*/ 120 h 278"/>
                <a:gd name="T38" fmla="*/ 120 w 120"/>
                <a:gd name="T39" fmla="*/ 120 h 278"/>
                <a:gd name="T40" fmla="*/ 120 w 120"/>
                <a:gd name="T41" fmla="*/ 128 h 278"/>
                <a:gd name="T42" fmla="*/ 116 w 120"/>
                <a:gd name="T43" fmla="*/ 136 h 278"/>
                <a:gd name="T44" fmla="*/ 110 w 120"/>
                <a:gd name="T45" fmla="*/ 142 h 278"/>
                <a:gd name="T46" fmla="*/ 104 w 120"/>
                <a:gd name="T47" fmla="*/ 146 h 278"/>
                <a:gd name="T48" fmla="*/ 90 w 120"/>
                <a:gd name="T49" fmla="*/ 250 h 278"/>
                <a:gd name="T50" fmla="*/ 90 w 120"/>
                <a:gd name="T51" fmla="*/ 250 h 278"/>
                <a:gd name="T52" fmla="*/ 88 w 120"/>
                <a:gd name="T53" fmla="*/ 262 h 278"/>
                <a:gd name="T54" fmla="*/ 82 w 120"/>
                <a:gd name="T55" fmla="*/ 270 h 278"/>
                <a:gd name="T56" fmla="*/ 72 w 120"/>
                <a:gd name="T57" fmla="*/ 276 h 278"/>
                <a:gd name="T58" fmla="*/ 62 w 120"/>
                <a:gd name="T59" fmla="*/ 278 h 278"/>
                <a:gd name="T60" fmla="*/ 58 w 120"/>
                <a:gd name="T61" fmla="*/ 278 h 278"/>
                <a:gd name="T62" fmla="*/ 58 w 120"/>
                <a:gd name="T63" fmla="*/ 278 h 278"/>
                <a:gd name="T64" fmla="*/ 48 w 120"/>
                <a:gd name="T65" fmla="*/ 276 h 278"/>
                <a:gd name="T66" fmla="*/ 38 w 120"/>
                <a:gd name="T67" fmla="*/ 270 h 278"/>
                <a:gd name="T68" fmla="*/ 32 w 120"/>
                <a:gd name="T69" fmla="*/ 262 h 278"/>
                <a:gd name="T70" fmla="*/ 30 w 120"/>
                <a:gd name="T71" fmla="*/ 250 h 278"/>
                <a:gd name="T72" fmla="*/ 16 w 120"/>
                <a:gd name="T73" fmla="*/ 146 h 278"/>
                <a:gd name="T74" fmla="*/ 16 w 120"/>
                <a:gd name="T75" fmla="*/ 146 h 278"/>
                <a:gd name="T76" fmla="*/ 10 w 120"/>
                <a:gd name="T77" fmla="*/ 142 h 278"/>
                <a:gd name="T78" fmla="*/ 4 w 120"/>
                <a:gd name="T79" fmla="*/ 136 h 278"/>
                <a:gd name="T80" fmla="*/ 2 w 120"/>
                <a:gd name="T81" fmla="*/ 128 h 278"/>
                <a:gd name="T82" fmla="*/ 0 w 120"/>
                <a:gd name="T83" fmla="*/ 120 h 278"/>
                <a:gd name="T84" fmla="*/ 0 w 120"/>
                <a:gd name="T85" fmla="*/ 28 h 278"/>
                <a:gd name="T86" fmla="*/ 0 w 120"/>
                <a:gd name="T87" fmla="*/ 28 h 278"/>
                <a:gd name="T88" fmla="*/ 2 w 120"/>
                <a:gd name="T89" fmla="*/ 18 h 278"/>
                <a:gd name="T90" fmla="*/ 8 w 120"/>
                <a:gd name="T91" fmla="*/ 8 h 278"/>
                <a:gd name="T92" fmla="*/ 18 w 120"/>
                <a:gd name="T93" fmla="*/ 2 h 278"/>
                <a:gd name="T94" fmla="*/ 30 w 120"/>
                <a:gd name="T9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78">
                  <a:moveTo>
                    <a:pt x="30" y="0"/>
                  </a:moveTo>
                  <a:lnTo>
                    <a:pt x="32" y="0"/>
                  </a:lnTo>
                  <a:lnTo>
                    <a:pt x="32" y="0"/>
                  </a:lnTo>
                  <a:lnTo>
                    <a:pt x="38" y="4"/>
                  </a:lnTo>
                  <a:lnTo>
                    <a:pt x="46" y="8"/>
                  </a:lnTo>
                  <a:lnTo>
                    <a:pt x="54" y="10"/>
                  </a:lnTo>
                  <a:lnTo>
                    <a:pt x="62" y="12"/>
                  </a:lnTo>
                  <a:lnTo>
                    <a:pt x="62" y="12"/>
                  </a:lnTo>
                  <a:lnTo>
                    <a:pt x="68" y="10"/>
                  </a:lnTo>
                  <a:lnTo>
                    <a:pt x="76" y="8"/>
                  </a:lnTo>
                  <a:lnTo>
                    <a:pt x="84" y="4"/>
                  </a:lnTo>
                  <a:lnTo>
                    <a:pt x="90" y="0"/>
                  </a:lnTo>
                  <a:lnTo>
                    <a:pt x="92" y="0"/>
                  </a:lnTo>
                  <a:lnTo>
                    <a:pt x="92" y="0"/>
                  </a:lnTo>
                  <a:lnTo>
                    <a:pt x="102" y="2"/>
                  </a:lnTo>
                  <a:lnTo>
                    <a:pt x="112" y="8"/>
                  </a:lnTo>
                  <a:lnTo>
                    <a:pt x="118" y="18"/>
                  </a:lnTo>
                  <a:lnTo>
                    <a:pt x="120" y="28"/>
                  </a:lnTo>
                  <a:lnTo>
                    <a:pt x="120" y="120"/>
                  </a:lnTo>
                  <a:lnTo>
                    <a:pt x="120" y="120"/>
                  </a:lnTo>
                  <a:lnTo>
                    <a:pt x="120" y="128"/>
                  </a:lnTo>
                  <a:lnTo>
                    <a:pt x="116" y="136"/>
                  </a:lnTo>
                  <a:lnTo>
                    <a:pt x="110" y="142"/>
                  </a:lnTo>
                  <a:lnTo>
                    <a:pt x="104" y="146"/>
                  </a:lnTo>
                  <a:lnTo>
                    <a:pt x="90" y="250"/>
                  </a:lnTo>
                  <a:lnTo>
                    <a:pt x="90" y="250"/>
                  </a:lnTo>
                  <a:lnTo>
                    <a:pt x="88" y="262"/>
                  </a:lnTo>
                  <a:lnTo>
                    <a:pt x="82" y="270"/>
                  </a:lnTo>
                  <a:lnTo>
                    <a:pt x="72" y="276"/>
                  </a:lnTo>
                  <a:lnTo>
                    <a:pt x="62" y="278"/>
                  </a:lnTo>
                  <a:lnTo>
                    <a:pt x="58" y="278"/>
                  </a:lnTo>
                  <a:lnTo>
                    <a:pt x="58" y="278"/>
                  </a:lnTo>
                  <a:lnTo>
                    <a:pt x="48" y="276"/>
                  </a:lnTo>
                  <a:lnTo>
                    <a:pt x="38" y="270"/>
                  </a:lnTo>
                  <a:lnTo>
                    <a:pt x="32" y="262"/>
                  </a:lnTo>
                  <a:lnTo>
                    <a:pt x="30" y="250"/>
                  </a:lnTo>
                  <a:lnTo>
                    <a:pt x="16" y="146"/>
                  </a:lnTo>
                  <a:lnTo>
                    <a:pt x="16" y="146"/>
                  </a:lnTo>
                  <a:lnTo>
                    <a:pt x="10" y="142"/>
                  </a:lnTo>
                  <a:lnTo>
                    <a:pt x="4" y="136"/>
                  </a:lnTo>
                  <a:lnTo>
                    <a:pt x="2" y="128"/>
                  </a:lnTo>
                  <a:lnTo>
                    <a:pt x="0" y="120"/>
                  </a:lnTo>
                  <a:lnTo>
                    <a:pt x="0" y="28"/>
                  </a:lnTo>
                  <a:lnTo>
                    <a:pt x="0" y="28"/>
                  </a:lnTo>
                  <a:lnTo>
                    <a:pt x="2" y="18"/>
                  </a:lnTo>
                  <a:lnTo>
                    <a:pt x="8" y="8"/>
                  </a:lnTo>
                  <a:lnTo>
                    <a:pt x="18" y="2"/>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sp>
          <p:nvSpPr>
            <p:cNvPr id="21" name="Freeform 41"/>
            <p:cNvSpPr>
              <a:spLocks/>
            </p:cNvSpPr>
            <p:nvPr/>
          </p:nvSpPr>
          <p:spPr bwMode="auto">
            <a:xfrm>
              <a:off x="4818805" y="1621916"/>
              <a:ext cx="99592" cy="136109"/>
            </a:xfrm>
            <a:custGeom>
              <a:avLst/>
              <a:gdLst>
                <a:gd name="T0" fmla="*/ 0 w 80"/>
                <a:gd name="T1" fmla="*/ 40 h 82"/>
                <a:gd name="T2" fmla="*/ 0 w 80"/>
                <a:gd name="T3" fmla="*/ 40 h 82"/>
                <a:gd name="T4" fmla="*/ 0 w 80"/>
                <a:gd name="T5" fmla="*/ 48 h 82"/>
                <a:gd name="T6" fmla="*/ 2 w 80"/>
                <a:gd name="T7" fmla="*/ 56 h 82"/>
                <a:gd name="T8" fmla="*/ 6 w 80"/>
                <a:gd name="T9" fmla="*/ 64 h 82"/>
                <a:gd name="T10" fmla="*/ 12 w 80"/>
                <a:gd name="T11" fmla="*/ 70 h 82"/>
                <a:gd name="T12" fmla="*/ 18 w 80"/>
                <a:gd name="T13" fmla="*/ 74 h 82"/>
                <a:gd name="T14" fmla="*/ 24 w 80"/>
                <a:gd name="T15" fmla="*/ 78 h 82"/>
                <a:gd name="T16" fmla="*/ 32 w 80"/>
                <a:gd name="T17" fmla="*/ 80 h 82"/>
                <a:gd name="T18" fmla="*/ 40 w 80"/>
                <a:gd name="T19" fmla="*/ 82 h 82"/>
                <a:gd name="T20" fmla="*/ 40 w 80"/>
                <a:gd name="T21" fmla="*/ 82 h 82"/>
                <a:gd name="T22" fmla="*/ 48 w 80"/>
                <a:gd name="T23" fmla="*/ 80 h 82"/>
                <a:gd name="T24" fmla="*/ 56 w 80"/>
                <a:gd name="T25" fmla="*/ 78 h 82"/>
                <a:gd name="T26" fmla="*/ 62 w 80"/>
                <a:gd name="T27" fmla="*/ 74 h 82"/>
                <a:gd name="T28" fmla="*/ 68 w 80"/>
                <a:gd name="T29" fmla="*/ 70 h 82"/>
                <a:gd name="T30" fmla="*/ 74 w 80"/>
                <a:gd name="T31" fmla="*/ 64 h 82"/>
                <a:gd name="T32" fmla="*/ 78 w 80"/>
                <a:gd name="T33" fmla="*/ 56 h 82"/>
                <a:gd name="T34" fmla="*/ 80 w 80"/>
                <a:gd name="T35" fmla="*/ 48 h 82"/>
                <a:gd name="T36" fmla="*/ 80 w 80"/>
                <a:gd name="T37" fmla="*/ 40 h 82"/>
                <a:gd name="T38" fmla="*/ 80 w 80"/>
                <a:gd name="T39" fmla="*/ 40 h 82"/>
                <a:gd name="T40" fmla="*/ 80 w 80"/>
                <a:gd name="T41" fmla="*/ 32 h 82"/>
                <a:gd name="T42" fmla="*/ 78 w 80"/>
                <a:gd name="T43" fmla="*/ 24 h 82"/>
                <a:gd name="T44" fmla="*/ 74 w 80"/>
                <a:gd name="T45" fmla="*/ 18 h 82"/>
                <a:gd name="T46" fmla="*/ 68 w 80"/>
                <a:gd name="T47" fmla="*/ 12 h 82"/>
                <a:gd name="T48" fmla="*/ 62 w 80"/>
                <a:gd name="T49" fmla="*/ 6 h 82"/>
                <a:gd name="T50" fmla="*/ 56 w 80"/>
                <a:gd name="T51" fmla="*/ 4 h 82"/>
                <a:gd name="T52" fmla="*/ 48 w 80"/>
                <a:gd name="T53" fmla="*/ 0 h 82"/>
                <a:gd name="T54" fmla="*/ 40 w 80"/>
                <a:gd name="T55" fmla="*/ 0 h 82"/>
                <a:gd name="T56" fmla="*/ 40 w 80"/>
                <a:gd name="T57" fmla="*/ 0 h 82"/>
                <a:gd name="T58" fmla="*/ 32 w 80"/>
                <a:gd name="T59" fmla="*/ 0 h 82"/>
                <a:gd name="T60" fmla="*/ 24 w 80"/>
                <a:gd name="T61" fmla="*/ 4 h 82"/>
                <a:gd name="T62" fmla="*/ 18 w 80"/>
                <a:gd name="T63" fmla="*/ 6 h 82"/>
                <a:gd name="T64" fmla="*/ 12 w 80"/>
                <a:gd name="T65" fmla="*/ 12 h 82"/>
                <a:gd name="T66" fmla="*/ 6 w 80"/>
                <a:gd name="T67" fmla="*/ 18 h 82"/>
                <a:gd name="T68" fmla="*/ 2 w 80"/>
                <a:gd name="T69" fmla="*/ 24 h 82"/>
                <a:gd name="T70" fmla="*/ 0 w 80"/>
                <a:gd name="T71" fmla="*/ 32 h 82"/>
                <a:gd name="T72" fmla="*/ 0 w 80"/>
                <a:gd name="T7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82">
                  <a:moveTo>
                    <a:pt x="0" y="40"/>
                  </a:moveTo>
                  <a:lnTo>
                    <a:pt x="0" y="40"/>
                  </a:lnTo>
                  <a:lnTo>
                    <a:pt x="0" y="48"/>
                  </a:lnTo>
                  <a:lnTo>
                    <a:pt x="2" y="56"/>
                  </a:lnTo>
                  <a:lnTo>
                    <a:pt x="6" y="64"/>
                  </a:lnTo>
                  <a:lnTo>
                    <a:pt x="12" y="70"/>
                  </a:lnTo>
                  <a:lnTo>
                    <a:pt x="18" y="74"/>
                  </a:lnTo>
                  <a:lnTo>
                    <a:pt x="24" y="78"/>
                  </a:lnTo>
                  <a:lnTo>
                    <a:pt x="32" y="80"/>
                  </a:lnTo>
                  <a:lnTo>
                    <a:pt x="40" y="82"/>
                  </a:lnTo>
                  <a:lnTo>
                    <a:pt x="40" y="82"/>
                  </a:lnTo>
                  <a:lnTo>
                    <a:pt x="48" y="80"/>
                  </a:lnTo>
                  <a:lnTo>
                    <a:pt x="56" y="78"/>
                  </a:lnTo>
                  <a:lnTo>
                    <a:pt x="62" y="74"/>
                  </a:lnTo>
                  <a:lnTo>
                    <a:pt x="68" y="70"/>
                  </a:lnTo>
                  <a:lnTo>
                    <a:pt x="74" y="64"/>
                  </a:lnTo>
                  <a:lnTo>
                    <a:pt x="78" y="56"/>
                  </a:lnTo>
                  <a:lnTo>
                    <a:pt x="80" y="48"/>
                  </a:lnTo>
                  <a:lnTo>
                    <a:pt x="80" y="40"/>
                  </a:lnTo>
                  <a:lnTo>
                    <a:pt x="80" y="40"/>
                  </a:lnTo>
                  <a:lnTo>
                    <a:pt x="80" y="32"/>
                  </a:lnTo>
                  <a:lnTo>
                    <a:pt x="78" y="24"/>
                  </a:lnTo>
                  <a:lnTo>
                    <a:pt x="74" y="18"/>
                  </a:lnTo>
                  <a:lnTo>
                    <a:pt x="68" y="12"/>
                  </a:lnTo>
                  <a:lnTo>
                    <a:pt x="62" y="6"/>
                  </a:lnTo>
                  <a:lnTo>
                    <a:pt x="56" y="4"/>
                  </a:lnTo>
                  <a:lnTo>
                    <a:pt x="48" y="0"/>
                  </a:lnTo>
                  <a:lnTo>
                    <a:pt x="40" y="0"/>
                  </a:lnTo>
                  <a:lnTo>
                    <a:pt x="40" y="0"/>
                  </a:lnTo>
                  <a:lnTo>
                    <a:pt x="32" y="0"/>
                  </a:lnTo>
                  <a:lnTo>
                    <a:pt x="24" y="4"/>
                  </a:lnTo>
                  <a:lnTo>
                    <a:pt x="18" y="6"/>
                  </a:lnTo>
                  <a:lnTo>
                    <a:pt x="12" y="12"/>
                  </a:lnTo>
                  <a:lnTo>
                    <a:pt x="6" y="18"/>
                  </a:lnTo>
                  <a:lnTo>
                    <a:pt x="2" y="24"/>
                  </a:lnTo>
                  <a:lnTo>
                    <a:pt x="0" y="32"/>
                  </a:lnTo>
                  <a:lnTo>
                    <a:pt x="0"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sp>
          <p:nvSpPr>
            <p:cNvPr id="22" name="Freeform 43"/>
            <p:cNvSpPr>
              <a:spLocks/>
            </p:cNvSpPr>
            <p:nvPr/>
          </p:nvSpPr>
          <p:spPr bwMode="auto">
            <a:xfrm>
              <a:off x="4793907" y="1764664"/>
              <a:ext cx="149388" cy="461443"/>
            </a:xfrm>
            <a:custGeom>
              <a:avLst/>
              <a:gdLst>
                <a:gd name="T0" fmla="*/ 28 w 120"/>
                <a:gd name="T1" fmla="*/ 0 h 278"/>
                <a:gd name="T2" fmla="*/ 32 w 120"/>
                <a:gd name="T3" fmla="*/ 0 h 278"/>
                <a:gd name="T4" fmla="*/ 32 w 120"/>
                <a:gd name="T5" fmla="*/ 0 h 278"/>
                <a:gd name="T6" fmla="*/ 38 w 120"/>
                <a:gd name="T7" fmla="*/ 4 h 278"/>
                <a:gd name="T8" fmla="*/ 46 w 120"/>
                <a:gd name="T9" fmla="*/ 8 h 278"/>
                <a:gd name="T10" fmla="*/ 52 w 120"/>
                <a:gd name="T11" fmla="*/ 10 h 278"/>
                <a:gd name="T12" fmla="*/ 60 w 120"/>
                <a:gd name="T13" fmla="*/ 10 h 278"/>
                <a:gd name="T14" fmla="*/ 60 w 120"/>
                <a:gd name="T15" fmla="*/ 10 h 278"/>
                <a:gd name="T16" fmla="*/ 68 w 120"/>
                <a:gd name="T17" fmla="*/ 10 h 278"/>
                <a:gd name="T18" fmla="*/ 76 w 120"/>
                <a:gd name="T19" fmla="*/ 8 h 278"/>
                <a:gd name="T20" fmla="*/ 82 w 120"/>
                <a:gd name="T21" fmla="*/ 4 h 278"/>
                <a:gd name="T22" fmla="*/ 88 w 120"/>
                <a:gd name="T23" fmla="*/ 0 h 278"/>
                <a:gd name="T24" fmla="*/ 90 w 120"/>
                <a:gd name="T25" fmla="*/ 0 h 278"/>
                <a:gd name="T26" fmla="*/ 90 w 120"/>
                <a:gd name="T27" fmla="*/ 0 h 278"/>
                <a:gd name="T28" fmla="*/ 102 w 120"/>
                <a:gd name="T29" fmla="*/ 2 h 278"/>
                <a:gd name="T30" fmla="*/ 112 w 120"/>
                <a:gd name="T31" fmla="*/ 8 h 278"/>
                <a:gd name="T32" fmla="*/ 118 w 120"/>
                <a:gd name="T33" fmla="*/ 18 h 278"/>
                <a:gd name="T34" fmla="*/ 120 w 120"/>
                <a:gd name="T35" fmla="*/ 28 h 278"/>
                <a:gd name="T36" fmla="*/ 120 w 120"/>
                <a:gd name="T37" fmla="*/ 120 h 278"/>
                <a:gd name="T38" fmla="*/ 120 w 120"/>
                <a:gd name="T39" fmla="*/ 120 h 278"/>
                <a:gd name="T40" fmla="*/ 118 w 120"/>
                <a:gd name="T41" fmla="*/ 128 h 278"/>
                <a:gd name="T42" fmla="*/ 116 w 120"/>
                <a:gd name="T43" fmla="*/ 136 h 278"/>
                <a:gd name="T44" fmla="*/ 110 w 120"/>
                <a:gd name="T45" fmla="*/ 142 h 278"/>
                <a:gd name="T46" fmla="*/ 104 w 120"/>
                <a:gd name="T47" fmla="*/ 146 h 278"/>
                <a:gd name="T48" fmla="*/ 90 w 120"/>
                <a:gd name="T49" fmla="*/ 250 h 278"/>
                <a:gd name="T50" fmla="*/ 90 w 120"/>
                <a:gd name="T51" fmla="*/ 250 h 278"/>
                <a:gd name="T52" fmla="*/ 88 w 120"/>
                <a:gd name="T53" fmla="*/ 260 h 278"/>
                <a:gd name="T54" fmla="*/ 82 w 120"/>
                <a:gd name="T55" fmla="*/ 270 h 278"/>
                <a:gd name="T56" fmla="*/ 72 w 120"/>
                <a:gd name="T57" fmla="*/ 276 h 278"/>
                <a:gd name="T58" fmla="*/ 62 w 120"/>
                <a:gd name="T59" fmla="*/ 278 h 278"/>
                <a:gd name="T60" fmla="*/ 58 w 120"/>
                <a:gd name="T61" fmla="*/ 278 h 278"/>
                <a:gd name="T62" fmla="*/ 58 w 120"/>
                <a:gd name="T63" fmla="*/ 278 h 278"/>
                <a:gd name="T64" fmla="*/ 46 w 120"/>
                <a:gd name="T65" fmla="*/ 276 h 278"/>
                <a:gd name="T66" fmla="*/ 38 w 120"/>
                <a:gd name="T67" fmla="*/ 270 h 278"/>
                <a:gd name="T68" fmla="*/ 32 w 120"/>
                <a:gd name="T69" fmla="*/ 260 h 278"/>
                <a:gd name="T70" fmla="*/ 30 w 120"/>
                <a:gd name="T71" fmla="*/ 250 h 278"/>
                <a:gd name="T72" fmla="*/ 16 w 120"/>
                <a:gd name="T73" fmla="*/ 146 h 278"/>
                <a:gd name="T74" fmla="*/ 16 w 120"/>
                <a:gd name="T75" fmla="*/ 146 h 278"/>
                <a:gd name="T76" fmla="*/ 10 w 120"/>
                <a:gd name="T77" fmla="*/ 142 h 278"/>
                <a:gd name="T78" fmla="*/ 4 w 120"/>
                <a:gd name="T79" fmla="*/ 136 h 278"/>
                <a:gd name="T80" fmla="*/ 0 w 120"/>
                <a:gd name="T81" fmla="*/ 128 h 278"/>
                <a:gd name="T82" fmla="*/ 0 w 120"/>
                <a:gd name="T83" fmla="*/ 120 h 278"/>
                <a:gd name="T84" fmla="*/ 0 w 120"/>
                <a:gd name="T85" fmla="*/ 28 h 278"/>
                <a:gd name="T86" fmla="*/ 0 w 120"/>
                <a:gd name="T87" fmla="*/ 28 h 278"/>
                <a:gd name="T88" fmla="*/ 2 w 120"/>
                <a:gd name="T89" fmla="*/ 18 h 278"/>
                <a:gd name="T90" fmla="*/ 8 w 120"/>
                <a:gd name="T91" fmla="*/ 8 h 278"/>
                <a:gd name="T92" fmla="*/ 18 w 120"/>
                <a:gd name="T93" fmla="*/ 2 h 278"/>
                <a:gd name="T94" fmla="*/ 28 w 120"/>
                <a:gd name="T9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78">
                  <a:moveTo>
                    <a:pt x="28" y="0"/>
                  </a:moveTo>
                  <a:lnTo>
                    <a:pt x="32" y="0"/>
                  </a:lnTo>
                  <a:lnTo>
                    <a:pt x="32" y="0"/>
                  </a:lnTo>
                  <a:lnTo>
                    <a:pt x="38" y="4"/>
                  </a:lnTo>
                  <a:lnTo>
                    <a:pt x="46" y="8"/>
                  </a:lnTo>
                  <a:lnTo>
                    <a:pt x="52" y="10"/>
                  </a:lnTo>
                  <a:lnTo>
                    <a:pt x="60" y="10"/>
                  </a:lnTo>
                  <a:lnTo>
                    <a:pt x="60" y="10"/>
                  </a:lnTo>
                  <a:lnTo>
                    <a:pt x="68" y="10"/>
                  </a:lnTo>
                  <a:lnTo>
                    <a:pt x="76" y="8"/>
                  </a:lnTo>
                  <a:lnTo>
                    <a:pt x="82" y="4"/>
                  </a:lnTo>
                  <a:lnTo>
                    <a:pt x="88" y="0"/>
                  </a:lnTo>
                  <a:lnTo>
                    <a:pt x="90" y="0"/>
                  </a:lnTo>
                  <a:lnTo>
                    <a:pt x="90" y="0"/>
                  </a:lnTo>
                  <a:lnTo>
                    <a:pt x="102" y="2"/>
                  </a:lnTo>
                  <a:lnTo>
                    <a:pt x="112" y="8"/>
                  </a:lnTo>
                  <a:lnTo>
                    <a:pt x="118" y="18"/>
                  </a:lnTo>
                  <a:lnTo>
                    <a:pt x="120" y="28"/>
                  </a:lnTo>
                  <a:lnTo>
                    <a:pt x="120" y="120"/>
                  </a:lnTo>
                  <a:lnTo>
                    <a:pt x="120" y="120"/>
                  </a:lnTo>
                  <a:lnTo>
                    <a:pt x="118" y="128"/>
                  </a:lnTo>
                  <a:lnTo>
                    <a:pt x="116" y="136"/>
                  </a:lnTo>
                  <a:lnTo>
                    <a:pt x="110" y="142"/>
                  </a:lnTo>
                  <a:lnTo>
                    <a:pt x="104" y="146"/>
                  </a:lnTo>
                  <a:lnTo>
                    <a:pt x="90" y="250"/>
                  </a:lnTo>
                  <a:lnTo>
                    <a:pt x="90" y="250"/>
                  </a:lnTo>
                  <a:lnTo>
                    <a:pt x="88" y="260"/>
                  </a:lnTo>
                  <a:lnTo>
                    <a:pt x="82" y="270"/>
                  </a:lnTo>
                  <a:lnTo>
                    <a:pt x="72" y="276"/>
                  </a:lnTo>
                  <a:lnTo>
                    <a:pt x="62" y="278"/>
                  </a:lnTo>
                  <a:lnTo>
                    <a:pt x="58" y="278"/>
                  </a:lnTo>
                  <a:lnTo>
                    <a:pt x="58" y="278"/>
                  </a:lnTo>
                  <a:lnTo>
                    <a:pt x="46" y="276"/>
                  </a:lnTo>
                  <a:lnTo>
                    <a:pt x="38" y="270"/>
                  </a:lnTo>
                  <a:lnTo>
                    <a:pt x="32" y="260"/>
                  </a:lnTo>
                  <a:lnTo>
                    <a:pt x="30" y="250"/>
                  </a:lnTo>
                  <a:lnTo>
                    <a:pt x="16" y="146"/>
                  </a:lnTo>
                  <a:lnTo>
                    <a:pt x="16" y="146"/>
                  </a:lnTo>
                  <a:lnTo>
                    <a:pt x="10" y="142"/>
                  </a:lnTo>
                  <a:lnTo>
                    <a:pt x="4" y="136"/>
                  </a:lnTo>
                  <a:lnTo>
                    <a:pt x="0" y="128"/>
                  </a:lnTo>
                  <a:lnTo>
                    <a:pt x="0" y="120"/>
                  </a:lnTo>
                  <a:lnTo>
                    <a:pt x="0" y="28"/>
                  </a:lnTo>
                  <a:lnTo>
                    <a:pt x="0" y="28"/>
                  </a:lnTo>
                  <a:lnTo>
                    <a:pt x="2" y="18"/>
                  </a:lnTo>
                  <a:lnTo>
                    <a:pt x="8" y="8"/>
                  </a:lnTo>
                  <a:lnTo>
                    <a:pt x="18" y="2"/>
                  </a:ln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sp>
          <p:nvSpPr>
            <p:cNvPr id="23" name="Freeform 45"/>
            <p:cNvSpPr>
              <a:spLocks/>
            </p:cNvSpPr>
            <p:nvPr/>
          </p:nvSpPr>
          <p:spPr bwMode="auto">
            <a:xfrm>
              <a:off x="4955744" y="2192909"/>
              <a:ext cx="102082" cy="132789"/>
            </a:xfrm>
            <a:custGeom>
              <a:avLst/>
              <a:gdLst>
                <a:gd name="T0" fmla="*/ 0 w 82"/>
                <a:gd name="T1" fmla="*/ 40 h 80"/>
                <a:gd name="T2" fmla="*/ 0 w 82"/>
                <a:gd name="T3" fmla="*/ 40 h 80"/>
                <a:gd name="T4" fmla="*/ 0 w 82"/>
                <a:gd name="T5" fmla="*/ 48 h 80"/>
                <a:gd name="T6" fmla="*/ 4 w 82"/>
                <a:gd name="T7" fmla="*/ 56 h 80"/>
                <a:gd name="T8" fmla="*/ 6 w 82"/>
                <a:gd name="T9" fmla="*/ 62 h 80"/>
                <a:gd name="T10" fmla="*/ 12 w 82"/>
                <a:gd name="T11" fmla="*/ 68 h 80"/>
                <a:gd name="T12" fmla="*/ 18 w 82"/>
                <a:gd name="T13" fmla="*/ 74 h 80"/>
                <a:gd name="T14" fmla="*/ 24 w 82"/>
                <a:gd name="T15" fmla="*/ 78 h 80"/>
                <a:gd name="T16" fmla="*/ 32 w 82"/>
                <a:gd name="T17" fmla="*/ 80 h 80"/>
                <a:gd name="T18" fmla="*/ 40 w 82"/>
                <a:gd name="T19" fmla="*/ 80 h 80"/>
                <a:gd name="T20" fmla="*/ 40 w 82"/>
                <a:gd name="T21" fmla="*/ 80 h 80"/>
                <a:gd name="T22" fmla="*/ 48 w 82"/>
                <a:gd name="T23" fmla="*/ 80 h 80"/>
                <a:gd name="T24" fmla="*/ 56 w 82"/>
                <a:gd name="T25" fmla="*/ 78 h 80"/>
                <a:gd name="T26" fmla="*/ 64 w 82"/>
                <a:gd name="T27" fmla="*/ 74 h 80"/>
                <a:gd name="T28" fmla="*/ 70 w 82"/>
                <a:gd name="T29" fmla="*/ 68 h 80"/>
                <a:gd name="T30" fmla="*/ 74 w 82"/>
                <a:gd name="T31" fmla="*/ 62 h 80"/>
                <a:gd name="T32" fmla="*/ 78 w 82"/>
                <a:gd name="T33" fmla="*/ 56 h 80"/>
                <a:gd name="T34" fmla="*/ 80 w 82"/>
                <a:gd name="T35" fmla="*/ 48 h 80"/>
                <a:gd name="T36" fmla="*/ 82 w 82"/>
                <a:gd name="T37" fmla="*/ 40 h 80"/>
                <a:gd name="T38" fmla="*/ 82 w 82"/>
                <a:gd name="T39" fmla="*/ 40 h 80"/>
                <a:gd name="T40" fmla="*/ 80 w 82"/>
                <a:gd name="T41" fmla="*/ 32 h 80"/>
                <a:gd name="T42" fmla="*/ 78 w 82"/>
                <a:gd name="T43" fmla="*/ 24 h 80"/>
                <a:gd name="T44" fmla="*/ 74 w 82"/>
                <a:gd name="T45" fmla="*/ 18 h 80"/>
                <a:gd name="T46" fmla="*/ 70 w 82"/>
                <a:gd name="T47" fmla="*/ 12 h 80"/>
                <a:gd name="T48" fmla="*/ 64 w 82"/>
                <a:gd name="T49" fmla="*/ 6 h 80"/>
                <a:gd name="T50" fmla="*/ 56 w 82"/>
                <a:gd name="T51" fmla="*/ 2 h 80"/>
                <a:gd name="T52" fmla="*/ 48 w 82"/>
                <a:gd name="T53" fmla="*/ 0 h 80"/>
                <a:gd name="T54" fmla="*/ 40 w 82"/>
                <a:gd name="T55" fmla="*/ 0 h 80"/>
                <a:gd name="T56" fmla="*/ 40 w 82"/>
                <a:gd name="T57" fmla="*/ 0 h 80"/>
                <a:gd name="T58" fmla="*/ 32 w 82"/>
                <a:gd name="T59" fmla="*/ 0 h 80"/>
                <a:gd name="T60" fmla="*/ 24 w 82"/>
                <a:gd name="T61" fmla="*/ 2 h 80"/>
                <a:gd name="T62" fmla="*/ 18 w 82"/>
                <a:gd name="T63" fmla="*/ 6 h 80"/>
                <a:gd name="T64" fmla="*/ 12 w 82"/>
                <a:gd name="T65" fmla="*/ 12 h 80"/>
                <a:gd name="T66" fmla="*/ 6 w 82"/>
                <a:gd name="T67" fmla="*/ 18 h 80"/>
                <a:gd name="T68" fmla="*/ 4 w 82"/>
                <a:gd name="T69" fmla="*/ 24 h 80"/>
                <a:gd name="T70" fmla="*/ 0 w 82"/>
                <a:gd name="T71" fmla="*/ 32 h 80"/>
                <a:gd name="T72" fmla="*/ 0 w 82"/>
                <a:gd name="T73"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80">
                  <a:moveTo>
                    <a:pt x="0" y="40"/>
                  </a:moveTo>
                  <a:lnTo>
                    <a:pt x="0" y="40"/>
                  </a:lnTo>
                  <a:lnTo>
                    <a:pt x="0" y="48"/>
                  </a:lnTo>
                  <a:lnTo>
                    <a:pt x="4" y="56"/>
                  </a:lnTo>
                  <a:lnTo>
                    <a:pt x="6" y="62"/>
                  </a:lnTo>
                  <a:lnTo>
                    <a:pt x="12" y="68"/>
                  </a:lnTo>
                  <a:lnTo>
                    <a:pt x="18" y="74"/>
                  </a:lnTo>
                  <a:lnTo>
                    <a:pt x="24" y="78"/>
                  </a:lnTo>
                  <a:lnTo>
                    <a:pt x="32" y="80"/>
                  </a:lnTo>
                  <a:lnTo>
                    <a:pt x="40" y="80"/>
                  </a:lnTo>
                  <a:lnTo>
                    <a:pt x="40" y="80"/>
                  </a:lnTo>
                  <a:lnTo>
                    <a:pt x="48" y="80"/>
                  </a:lnTo>
                  <a:lnTo>
                    <a:pt x="56" y="78"/>
                  </a:lnTo>
                  <a:lnTo>
                    <a:pt x="64" y="74"/>
                  </a:lnTo>
                  <a:lnTo>
                    <a:pt x="70" y="68"/>
                  </a:lnTo>
                  <a:lnTo>
                    <a:pt x="74" y="62"/>
                  </a:lnTo>
                  <a:lnTo>
                    <a:pt x="78" y="56"/>
                  </a:lnTo>
                  <a:lnTo>
                    <a:pt x="80" y="48"/>
                  </a:lnTo>
                  <a:lnTo>
                    <a:pt x="82" y="40"/>
                  </a:lnTo>
                  <a:lnTo>
                    <a:pt x="82" y="40"/>
                  </a:lnTo>
                  <a:lnTo>
                    <a:pt x="80" y="32"/>
                  </a:lnTo>
                  <a:lnTo>
                    <a:pt x="78" y="24"/>
                  </a:lnTo>
                  <a:lnTo>
                    <a:pt x="74" y="18"/>
                  </a:lnTo>
                  <a:lnTo>
                    <a:pt x="70" y="12"/>
                  </a:lnTo>
                  <a:lnTo>
                    <a:pt x="64" y="6"/>
                  </a:lnTo>
                  <a:lnTo>
                    <a:pt x="56" y="2"/>
                  </a:lnTo>
                  <a:lnTo>
                    <a:pt x="48" y="0"/>
                  </a:lnTo>
                  <a:lnTo>
                    <a:pt x="40" y="0"/>
                  </a:lnTo>
                  <a:lnTo>
                    <a:pt x="40" y="0"/>
                  </a:lnTo>
                  <a:lnTo>
                    <a:pt x="32" y="0"/>
                  </a:lnTo>
                  <a:lnTo>
                    <a:pt x="24" y="2"/>
                  </a:lnTo>
                  <a:lnTo>
                    <a:pt x="18" y="6"/>
                  </a:lnTo>
                  <a:lnTo>
                    <a:pt x="12" y="12"/>
                  </a:lnTo>
                  <a:lnTo>
                    <a:pt x="6" y="18"/>
                  </a:lnTo>
                  <a:lnTo>
                    <a:pt x="4" y="24"/>
                  </a:lnTo>
                  <a:lnTo>
                    <a:pt x="0" y="32"/>
                  </a:lnTo>
                  <a:lnTo>
                    <a:pt x="0"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sp>
          <p:nvSpPr>
            <p:cNvPr id="24" name="Freeform 47"/>
            <p:cNvSpPr>
              <a:spLocks/>
            </p:cNvSpPr>
            <p:nvPr/>
          </p:nvSpPr>
          <p:spPr bwMode="auto">
            <a:xfrm>
              <a:off x="4930846" y="2332337"/>
              <a:ext cx="149388" cy="464762"/>
            </a:xfrm>
            <a:custGeom>
              <a:avLst/>
              <a:gdLst>
                <a:gd name="T0" fmla="*/ 30 w 120"/>
                <a:gd name="T1" fmla="*/ 0 h 280"/>
                <a:gd name="T2" fmla="*/ 32 w 120"/>
                <a:gd name="T3" fmla="*/ 0 h 280"/>
                <a:gd name="T4" fmla="*/ 32 w 120"/>
                <a:gd name="T5" fmla="*/ 0 h 280"/>
                <a:gd name="T6" fmla="*/ 38 w 120"/>
                <a:gd name="T7" fmla="*/ 6 h 280"/>
                <a:gd name="T8" fmla="*/ 46 w 120"/>
                <a:gd name="T9" fmla="*/ 10 h 280"/>
                <a:gd name="T10" fmla="*/ 54 w 120"/>
                <a:gd name="T11" fmla="*/ 12 h 280"/>
                <a:gd name="T12" fmla="*/ 62 w 120"/>
                <a:gd name="T13" fmla="*/ 12 h 280"/>
                <a:gd name="T14" fmla="*/ 62 w 120"/>
                <a:gd name="T15" fmla="*/ 12 h 280"/>
                <a:gd name="T16" fmla="*/ 68 w 120"/>
                <a:gd name="T17" fmla="*/ 12 h 280"/>
                <a:gd name="T18" fmla="*/ 76 w 120"/>
                <a:gd name="T19" fmla="*/ 10 h 280"/>
                <a:gd name="T20" fmla="*/ 84 w 120"/>
                <a:gd name="T21" fmla="*/ 6 h 280"/>
                <a:gd name="T22" fmla="*/ 90 w 120"/>
                <a:gd name="T23" fmla="*/ 0 h 280"/>
                <a:gd name="T24" fmla="*/ 92 w 120"/>
                <a:gd name="T25" fmla="*/ 0 h 280"/>
                <a:gd name="T26" fmla="*/ 92 w 120"/>
                <a:gd name="T27" fmla="*/ 0 h 280"/>
                <a:gd name="T28" fmla="*/ 102 w 120"/>
                <a:gd name="T29" fmla="*/ 4 h 280"/>
                <a:gd name="T30" fmla="*/ 112 w 120"/>
                <a:gd name="T31" fmla="*/ 10 h 280"/>
                <a:gd name="T32" fmla="*/ 118 w 120"/>
                <a:gd name="T33" fmla="*/ 18 h 280"/>
                <a:gd name="T34" fmla="*/ 120 w 120"/>
                <a:gd name="T35" fmla="*/ 30 h 280"/>
                <a:gd name="T36" fmla="*/ 120 w 120"/>
                <a:gd name="T37" fmla="*/ 122 h 280"/>
                <a:gd name="T38" fmla="*/ 120 w 120"/>
                <a:gd name="T39" fmla="*/ 122 h 280"/>
                <a:gd name="T40" fmla="*/ 118 w 120"/>
                <a:gd name="T41" fmla="*/ 130 h 280"/>
                <a:gd name="T42" fmla="*/ 116 w 120"/>
                <a:gd name="T43" fmla="*/ 138 h 280"/>
                <a:gd name="T44" fmla="*/ 110 w 120"/>
                <a:gd name="T45" fmla="*/ 144 h 280"/>
                <a:gd name="T46" fmla="*/ 104 w 120"/>
                <a:gd name="T47" fmla="*/ 148 h 280"/>
                <a:gd name="T48" fmla="*/ 90 w 120"/>
                <a:gd name="T49" fmla="*/ 250 h 280"/>
                <a:gd name="T50" fmla="*/ 90 w 120"/>
                <a:gd name="T51" fmla="*/ 250 h 280"/>
                <a:gd name="T52" fmla="*/ 88 w 120"/>
                <a:gd name="T53" fmla="*/ 262 h 280"/>
                <a:gd name="T54" fmla="*/ 82 w 120"/>
                <a:gd name="T55" fmla="*/ 272 h 280"/>
                <a:gd name="T56" fmla="*/ 72 w 120"/>
                <a:gd name="T57" fmla="*/ 278 h 280"/>
                <a:gd name="T58" fmla="*/ 62 w 120"/>
                <a:gd name="T59" fmla="*/ 280 h 280"/>
                <a:gd name="T60" fmla="*/ 58 w 120"/>
                <a:gd name="T61" fmla="*/ 280 h 280"/>
                <a:gd name="T62" fmla="*/ 58 w 120"/>
                <a:gd name="T63" fmla="*/ 280 h 280"/>
                <a:gd name="T64" fmla="*/ 48 w 120"/>
                <a:gd name="T65" fmla="*/ 278 h 280"/>
                <a:gd name="T66" fmla="*/ 38 w 120"/>
                <a:gd name="T67" fmla="*/ 272 h 280"/>
                <a:gd name="T68" fmla="*/ 32 w 120"/>
                <a:gd name="T69" fmla="*/ 262 h 280"/>
                <a:gd name="T70" fmla="*/ 30 w 120"/>
                <a:gd name="T71" fmla="*/ 250 h 280"/>
                <a:gd name="T72" fmla="*/ 16 w 120"/>
                <a:gd name="T73" fmla="*/ 148 h 280"/>
                <a:gd name="T74" fmla="*/ 16 w 120"/>
                <a:gd name="T75" fmla="*/ 148 h 280"/>
                <a:gd name="T76" fmla="*/ 10 w 120"/>
                <a:gd name="T77" fmla="*/ 144 h 280"/>
                <a:gd name="T78" fmla="*/ 4 w 120"/>
                <a:gd name="T79" fmla="*/ 138 h 280"/>
                <a:gd name="T80" fmla="*/ 2 w 120"/>
                <a:gd name="T81" fmla="*/ 130 h 280"/>
                <a:gd name="T82" fmla="*/ 0 w 120"/>
                <a:gd name="T83" fmla="*/ 122 h 280"/>
                <a:gd name="T84" fmla="*/ 0 w 120"/>
                <a:gd name="T85" fmla="*/ 30 h 280"/>
                <a:gd name="T86" fmla="*/ 0 w 120"/>
                <a:gd name="T87" fmla="*/ 30 h 280"/>
                <a:gd name="T88" fmla="*/ 2 w 120"/>
                <a:gd name="T89" fmla="*/ 18 h 280"/>
                <a:gd name="T90" fmla="*/ 8 w 120"/>
                <a:gd name="T91" fmla="*/ 10 h 280"/>
                <a:gd name="T92" fmla="*/ 18 w 120"/>
                <a:gd name="T93" fmla="*/ 4 h 280"/>
                <a:gd name="T94" fmla="*/ 30 w 120"/>
                <a:gd name="T9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80">
                  <a:moveTo>
                    <a:pt x="30" y="0"/>
                  </a:moveTo>
                  <a:lnTo>
                    <a:pt x="32" y="0"/>
                  </a:lnTo>
                  <a:lnTo>
                    <a:pt x="32" y="0"/>
                  </a:lnTo>
                  <a:lnTo>
                    <a:pt x="38" y="6"/>
                  </a:lnTo>
                  <a:lnTo>
                    <a:pt x="46" y="10"/>
                  </a:lnTo>
                  <a:lnTo>
                    <a:pt x="54" y="12"/>
                  </a:lnTo>
                  <a:lnTo>
                    <a:pt x="62" y="12"/>
                  </a:lnTo>
                  <a:lnTo>
                    <a:pt x="62" y="12"/>
                  </a:lnTo>
                  <a:lnTo>
                    <a:pt x="68" y="12"/>
                  </a:lnTo>
                  <a:lnTo>
                    <a:pt x="76" y="10"/>
                  </a:lnTo>
                  <a:lnTo>
                    <a:pt x="84" y="6"/>
                  </a:lnTo>
                  <a:lnTo>
                    <a:pt x="90" y="0"/>
                  </a:lnTo>
                  <a:lnTo>
                    <a:pt x="92" y="0"/>
                  </a:lnTo>
                  <a:lnTo>
                    <a:pt x="92" y="0"/>
                  </a:lnTo>
                  <a:lnTo>
                    <a:pt x="102" y="4"/>
                  </a:lnTo>
                  <a:lnTo>
                    <a:pt x="112" y="10"/>
                  </a:lnTo>
                  <a:lnTo>
                    <a:pt x="118" y="18"/>
                  </a:lnTo>
                  <a:lnTo>
                    <a:pt x="120" y="30"/>
                  </a:lnTo>
                  <a:lnTo>
                    <a:pt x="120" y="122"/>
                  </a:lnTo>
                  <a:lnTo>
                    <a:pt x="120" y="122"/>
                  </a:lnTo>
                  <a:lnTo>
                    <a:pt x="118" y="130"/>
                  </a:lnTo>
                  <a:lnTo>
                    <a:pt x="116" y="138"/>
                  </a:lnTo>
                  <a:lnTo>
                    <a:pt x="110" y="144"/>
                  </a:lnTo>
                  <a:lnTo>
                    <a:pt x="104" y="148"/>
                  </a:lnTo>
                  <a:lnTo>
                    <a:pt x="90" y="250"/>
                  </a:lnTo>
                  <a:lnTo>
                    <a:pt x="90" y="250"/>
                  </a:lnTo>
                  <a:lnTo>
                    <a:pt x="88" y="262"/>
                  </a:lnTo>
                  <a:lnTo>
                    <a:pt x="82" y="272"/>
                  </a:lnTo>
                  <a:lnTo>
                    <a:pt x="72" y="278"/>
                  </a:lnTo>
                  <a:lnTo>
                    <a:pt x="62" y="280"/>
                  </a:lnTo>
                  <a:lnTo>
                    <a:pt x="58" y="280"/>
                  </a:lnTo>
                  <a:lnTo>
                    <a:pt x="58" y="280"/>
                  </a:lnTo>
                  <a:lnTo>
                    <a:pt x="48" y="278"/>
                  </a:lnTo>
                  <a:lnTo>
                    <a:pt x="38" y="272"/>
                  </a:lnTo>
                  <a:lnTo>
                    <a:pt x="32" y="262"/>
                  </a:lnTo>
                  <a:lnTo>
                    <a:pt x="30" y="250"/>
                  </a:lnTo>
                  <a:lnTo>
                    <a:pt x="16" y="148"/>
                  </a:lnTo>
                  <a:lnTo>
                    <a:pt x="16" y="148"/>
                  </a:lnTo>
                  <a:lnTo>
                    <a:pt x="10" y="144"/>
                  </a:lnTo>
                  <a:lnTo>
                    <a:pt x="4" y="138"/>
                  </a:lnTo>
                  <a:lnTo>
                    <a:pt x="2" y="130"/>
                  </a:lnTo>
                  <a:lnTo>
                    <a:pt x="0" y="122"/>
                  </a:lnTo>
                  <a:lnTo>
                    <a:pt x="0" y="30"/>
                  </a:lnTo>
                  <a:lnTo>
                    <a:pt x="0" y="30"/>
                  </a:lnTo>
                  <a:lnTo>
                    <a:pt x="2" y="18"/>
                  </a:lnTo>
                  <a:lnTo>
                    <a:pt x="8" y="10"/>
                  </a:lnTo>
                  <a:lnTo>
                    <a:pt x="18" y="4"/>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sp>
          <p:nvSpPr>
            <p:cNvPr id="25" name="Freeform 51"/>
            <p:cNvSpPr>
              <a:spLocks/>
            </p:cNvSpPr>
            <p:nvPr/>
          </p:nvSpPr>
          <p:spPr bwMode="auto">
            <a:xfrm>
              <a:off x="4124152" y="1223548"/>
              <a:ext cx="149388" cy="461443"/>
            </a:xfrm>
            <a:custGeom>
              <a:avLst/>
              <a:gdLst>
                <a:gd name="T0" fmla="*/ 28 w 120"/>
                <a:gd name="T1" fmla="*/ 0 h 278"/>
                <a:gd name="T2" fmla="*/ 32 w 120"/>
                <a:gd name="T3" fmla="*/ 0 h 278"/>
                <a:gd name="T4" fmla="*/ 32 w 120"/>
                <a:gd name="T5" fmla="*/ 0 h 278"/>
                <a:gd name="T6" fmla="*/ 38 w 120"/>
                <a:gd name="T7" fmla="*/ 4 h 278"/>
                <a:gd name="T8" fmla="*/ 46 w 120"/>
                <a:gd name="T9" fmla="*/ 8 h 278"/>
                <a:gd name="T10" fmla="*/ 52 w 120"/>
                <a:gd name="T11" fmla="*/ 10 h 278"/>
                <a:gd name="T12" fmla="*/ 60 w 120"/>
                <a:gd name="T13" fmla="*/ 12 h 278"/>
                <a:gd name="T14" fmla="*/ 60 w 120"/>
                <a:gd name="T15" fmla="*/ 12 h 278"/>
                <a:gd name="T16" fmla="*/ 68 w 120"/>
                <a:gd name="T17" fmla="*/ 10 h 278"/>
                <a:gd name="T18" fmla="*/ 76 w 120"/>
                <a:gd name="T19" fmla="*/ 8 h 278"/>
                <a:gd name="T20" fmla="*/ 82 w 120"/>
                <a:gd name="T21" fmla="*/ 4 h 278"/>
                <a:gd name="T22" fmla="*/ 88 w 120"/>
                <a:gd name="T23" fmla="*/ 0 h 278"/>
                <a:gd name="T24" fmla="*/ 90 w 120"/>
                <a:gd name="T25" fmla="*/ 0 h 278"/>
                <a:gd name="T26" fmla="*/ 90 w 120"/>
                <a:gd name="T27" fmla="*/ 0 h 278"/>
                <a:gd name="T28" fmla="*/ 102 w 120"/>
                <a:gd name="T29" fmla="*/ 2 h 278"/>
                <a:gd name="T30" fmla="*/ 112 w 120"/>
                <a:gd name="T31" fmla="*/ 8 h 278"/>
                <a:gd name="T32" fmla="*/ 118 w 120"/>
                <a:gd name="T33" fmla="*/ 18 h 278"/>
                <a:gd name="T34" fmla="*/ 120 w 120"/>
                <a:gd name="T35" fmla="*/ 28 h 278"/>
                <a:gd name="T36" fmla="*/ 120 w 120"/>
                <a:gd name="T37" fmla="*/ 120 h 278"/>
                <a:gd name="T38" fmla="*/ 120 w 120"/>
                <a:gd name="T39" fmla="*/ 120 h 278"/>
                <a:gd name="T40" fmla="*/ 118 w 120"/>
                <a:gd name="T41" fmla="*/ 128 h 278"/>
                <a:gd name="T42" fmla="*/ 116 w 120"/>
                <a:gd name="T43" fmla="*/ 136 h 278"/>
                <a:gd name="T44" fmla="*/ 110 w 120"/>
                <a:gd name="T45" fmla="*/ 142 h 278"/>
                <a:gd name="T46" fmla="*/ 104 w 120"/>
                <a:gd name="T47" fmla="*/ 146 h 278"/>
                <a:gd name="T48" fmla="*/ 90 w 120"/>
                <a:gd name="T49" fmla="*/ 250 h 278"/>
                <a:gd name="T50" fmla="*/ 90 w 120"/>
                <a:gd name="T51" fmla="*/ 250 h 278"/>
                <a:gd name="T52" fmla="*/ 88 w 120"/>
                <a:gd name="T53" fmla="*/ 262 h 278"/>
                <a:gd name="T54" fmla="*/ 82 w 120"/>
                <a:gd name="T55" fmla="*/ 270 h 278"/>
                <a:gd name="T56" fmla="*/ 72 w 120"/>
                <a:gd name="T57" fmla="*/ 276 h 278"/>
                <a:gd name="T58" fmla="*/ 62 w 120"/>
                <a:gd name="T59" fmla="*/ 278 h 278"/>
                <a:gd name="T60" fmla="*/ 58 w 120"/>
                <a:gd name="T61" fmla="*/ 278 h 278"/>
                <a:gd name="T62" fmla="*/ 58 w 120"/>
                <a:gd name="T63" fmla="*/ 278 h 278"/>
                <a:gd name="T64" fmla="*/ 48 w 120"/>
                <a:gd name="T65" fmla="*/ 276 h 278"/>
                <a:gd name="T66" fmla="*/ 38 w 120"/>
                <a:gd name="T67" fmla="*/ 270 h 278"/>
                <a:gd name="T68" fmla="*/ 32 w 120"/>
                <a:gd name="T69" fmla="*/ 262 h 278"/>
                <a:gd name="T70" fmla="*/ 30 w 120"/>
                <a:gd name="T71" fmla="*/ 250 h 278"/>
                <a:gd name="T72" fmla="*/ 16 w 120"/>
                <a:gd name="T73" fmla="*/ 146 h 278"/>
                <a:gd name="T74" fmla="*/ 16 w 120"/>
                <a:gd name="T75" fmla="*/ 146 h 278"/>
                <a:gd name="T76" fmla="*/ 10 w 120"/>
                <a:gd name="T77" fmla="*/ 142 h 278"/>
                <a:gd name="T78" fmla="*/ 4 w 120"/>
                <a:gd name="T79" fmla="*/ 136 h 278"/>
                <a:gd name="T80" fmla="*/ 0 w 120"/>
                <a:gd name="T81" fmla="*/ 128 h 278"/>
                <a:gd name="T82" fmla="*/ 0 w 120"/>
                <a:gd name="T83" fmla="*/ 120 h 278"/>
                <a:gd name="T84" fmla="*/ 0 w 120"/>
                <a:gd name="T85" fmla="*/ 28 h 278"/>
                <a:gd name="T86" fmla="*/ 0 w 120"/>
                <a:gd name="T87" fmla="*/ 28 h 278"/>
                <a:gd name="T88" fmla="*/ 2 w 120"/>
                <a:gd name="T89" fmla="*/ 18 h 278"/>
                <a:gd name="T90" fmla="*/ 8 w 120"/>
                <a:gd name="T91" fmla="*/ 8 h 278"/>
                <a:gd name="T92" fmla="*/ 18 w 120"/>
                <a:gd name="T93" fmla="*/ 2 h 278"/>
                <a:gd name="T94" fmla="*/ 28 w 120"/>
                <a:gd name="T9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78">
                  <a:moveTo>
                    <a:pt x="28" y="0"/>
                  </a:moveTo>
                  <a:lnTo>
                    <a:pt x="32" y="0"/>
                  </a:lnTo>
                  <a:lnTo>
                    <a:pt x="32" y="0"/>
                  </a:lnTo>
                  <a:lnTo>
                    <a:pt x="38" y="4"/>
                  </a:lnTo>
                  <a:lnTo>
                    <a:pt x="46" y="8"/>
                  </a:lnTo>
                  <a:lnTo>
                    <a:pt x="52" y="10"/>
                  </a:lnTo>
                  <a:lnTo>
                    <a:pt x="60" y="12"/>
                  </a:lnTo>
                  <a:lnTo>
                    <a:pt x="60" y="12"/>
                  </a:lnTo>
                  <a:lnTo>
                    <a:pt x="68" y="10"/>
                  </a:lnTo>
                  <a:lnTo>
                    <a:pt x="76" y="8"/>
                  </a:lnTo>
                  <a:lnTo>
                    <a:pt x="82" y="4"/>
                  </a:lnTo>
                  <a:lnTo>
                    <a:pt x="88" y="0"/>
                  </a:lnTo>
                  <a:lnTo>
                    <a:pt x="90" y="0"/>
                  </a:lnTo>
                  <a:lnTo>
                    <a:pt x="90" y="0"/>
                  </a:lnTo>
                  <a:lnTo>
                    <a:pt x="102" y="2"/>
                  </a:lnTo>
                  <a:lnTo>
                    <a:pt x="112" y="8"/>
                  </a:lnTo>
                  <a:lnTo>
                    <a:pt x="118" y="18"/>
                  </a:lnTo>
                  <a:lnTo>
                    <a:pt x="120" y="28"/>
                  </a:lnTo>
                  <a:lnTo>
                    <a:pt x="120" y="120"/>
                  </a:lnTo>
                  <a:lnTo>
                    <a:pt x="120" y="120"/>
                  </a:lnTo>
                  <a:lnTo>
                    <a:pt x="118" y="128"/>
                  </a:lnTo>
                  <a:lnTo>
                    <a:pt x="116" y="136"/>
                  </a:lnTo>
                  <a:lnTo>
                    <a:pt x="110" y="142"/>
                  </a:lnTo>
                  <a:lnTo>
                    <a:pt x="104" y="146"/>
                  </a:lnTo>
                  <a:lnTo>
                    <a:pt x="90" y="250"/>
                  </a:lnTo>
                  <a:lnTo>
                    <a:pt x="90" y="250"/>
                  </a:lnTo>
                  <a:lnTo>
                    <a:pt x="88" y="262"/>
                  </a:lnTo>
                  <a:lnTo>
                    <a:pt x="82" y="270"/>
                  </a:lnTo>
                  <a:lnTo>
                    <a:pt x="72" y="276"/>
                  </a:lnTo>
                  <a:lnTo>
                    <a:pt x="62" y="278"/>
                  </a:lnTo>
                  <a:lnTo>
                    <a:pt x="58" y="278"/>
                  </a:lnTo>
                  <a:lnTo>
                    <a:pt x="58" y="278"/>
                  </a:lnTo>
                  <a:lnTo>
                    <a:pt x="48" y="276"/>
                  </a:lnTo>
                  <a:lnTo>
                    <a:pt x="38" y="270"/>
                  </a:lnTo>
                  <a:lnTo>
                    <a:pt x="32" y="262"/>
                  </a:lnTo>
                  <a:lnTo>
                    <a:pt x="30" y="250"/>
                  </a:lnTo>
                  <a:lnTo>
                    <a:pt x="16" y="146"/>
                  </a:lnTo>
                  <a:lnTo>
                    <a:pt x="16" y="146"/>
                  </a:lnTo>
                  <a:lnTo>
                    <a:pt x="10" y="142"/>
                  </a:lnTo>
                  <a:lnTo>
                    <a:pt x="4" y="136"/>
                  </a:lnTo>
                  <a:lnTo>
                    <a:pt x="0" y="128"/>
                  </a:lnTo>
                  <a:lnTo>
                    <a:pt x="0" y="120"/>
                  </a:lnTo>
                  <a:lnTo>
                    <a:pt x="0" y="28"/>
                  </a:lnTo>
                  <a:lnTo>
                    <a:pt x="0" y="28"/>
                  </a:lnTo>
                  <a:lnTo>
                    <a:pt x="2" y="18"/>
                  </a:lnTo>
                  <a:lnTo>
                    <a:pt x="8" y="8"/>
                  </a:lnTo>
                  <a:lnTo>
                    <a:pt x="18" y="2"/>
                  </a:ln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sp>
          <p:nvSpPr>
            <p:cNvPr id="26" name="Freeform 53"/>
            <p:cNvSpPr>
              <a:spLocks/>
            </p:cNvSpPr>
            <p:nvPr/>
          </p:nvSpPr>
          <p:spPr bwMode="auto">
            <a:xfrm>
              <a:off x="4587255" y="3291740"/>
              <a:ext cx="102082" cy="136109"/>
            </a:xfrm>
            <a:custGeom>
              <a:avLst/>
              <a:gdLst>
                <a:gd name="T0" fmla="*/ 0 w 82"/>
                <a:gd name="T1" fmla="*/ 40 h 82"/>
                <a:gd name="T2" fmla="*/ 0 w 82"/>
                <a:gd name="T3" fmla="*/ 40 h 82"/>
                <a:gd name="T4" fmla="*/ 2 w 82"/>
                <a:gd name="T5" fmla="*/ 48 h 82"/>
                <a:gd name="T6" fmla="*/ 4 w 82"/>
                <a:gd name="T7" fmla="*/ 56 h 82"/>
                <a:gd name="T8" fmla="*/ 8 w 82"/>
                <a:gd name="T9" fmla="*/ 64 h 82"/>
                <a:gd name="T10" fmla="*/ 12 w 82"/>
                <a:gd name="T11" fmla="*/ 70 h 82"/>
                <a:gd name="T12" fmla="*/ 18 w 82"/>
                <a:gd name="T13" fmla="*/ 74 h 82"/>
                <a:gd name="T14" fmla="*/ 26 w 82"/>
                <a:gd name="T15" fmla="*/ 78 h 82"/>
                <a:gd name="T16" fmla="*/ 34 w 82"/>
                <a:gd name="T17" fmla="*/ 80 h 82"/>
                <a:gd name="T18" fmla="*/ 42 w 82"/>
                <a:gd name="T19" fmla="*/ 82 h 82"/>
                <a:gd name="T20" fmla="*/ 42 w 82"/>
                <a:gd name="T21" fmla="*/ 82 h 82"/>
                <a:gd name="T22" fmla="*/ 50 w 82"/>
                <a:gd name="T23" fmla="*/ 80 h 82"/>
                <a:gd name="T24" fmla="*/ 58 w 82"/>
                <a:gd name="T25" fmla="*/ 78 h 82"/>
                <a:gd name="T26" fmla="*/ 64 w 82"/>
                <a:gd name="T27" fmla="*/ 74 h 82"/>
                <a:gd name="T28" fmla="*/ 70 w 82"/>
                <a:gd name="T29" fmla="*/ 70 h 82"/>
                <a:gd name="T30" fmla="*/ 76 w 82"/>
                <a:gd name="T31" fmla="*/ 64 h 82"/>
                <a:gd name="T32" fmla="*/ 80 w 82"/>
                <a:gd name="T33" fmla="*/ 56 h 82"/>
                <a:gd name="T34" fmla="*/ 82 w 82"/>
                <a:gd name="T35" fmla="*/ 48 h 82"/>
                <a:gd name="T36" fmla="*/ 82 w 82"/>
                <a:gd name="T37" fmla="*/ 40 h 82"/>
                <a:gd name="T38" fmla="*/ 82 w 82"/>
                <a:gd name="T39" fmla="*/ 40 h 82"/>
                <a:gd name="T40" fmla="*/ 82 w 82"/>
                <a:gd name="T41" fmla="*/ 32 h 82"/>
                <a:gd name="T42" fmla="*/ 80 w 82"/>
                <a:gd name="T43" fmla="*/ 24 h 82"/>
                <a:gd name="T44" fmla="*/ 76 w 82"/>
                <a:gd name="T45" fmla="*/ 18 h 82"/>
                <a:gd name="T46" fmla="*/ 70 w 82"/>
                <a:gd name="T47" fmla="*/ 12 h 82"/>
                <a:gd name="T48" fmla="*/ 64 w 82"/>
                <a:gd name="T49" fmla="*/ 8 h 82"/>
                <a:gd name="T50" fmla="*/ 58 w 82"/>
                <a:gd name="T51" fmla="*/ 4 h 82"/>
                <a:gd name="T52" fmla="*/ 50 w 82"/>
                <a:gd name="T53" fmla="*/ 0 h 82"/>
                <a:gd name="T54" fmla="*/ 42 w 82"/>
                <a:gd name="T55" fmla="*/ 0 h 82"/>
                <a:gd name="T56" fmla="*/ 42 w 82"/>
                <a:gd name="T57" fmla="*/ 0 h 82"/>
                <a:gd name="T58" fmla="*/ 34 w 82"/>
                <a:gd name="T59" fmla="*/ 0 h 82"/>
                <a:gd name="T60" fmla="*/ 26 w 82"/>
                <a:gd name="T61" fmla="*/ 4 h 82"/>
                <a:gd name="T62" fmla="*/ 18 w 82"/>
                <a:gd name="T63" fmla="*/ 8 h 82"/>
                <a:gd name="T64" fmla="*/ 12 w 82"/>
                <a:gd name="T65" fmla="*/ 12 h 82"/>
                <a:gd name="T66" fmla="*/ 8 w 82"/>
                <a:gd name="T67" fmla="*/ 18 h 82"/>
                <a:gd name="T68" fmla="*/ 4 w 82"/>
                <a:gd name="T69" fmla="*/ 24 h 82"/>
                <a:gd name="T70" fmla="*/ 2 w 82"/>
                <a:gd name="T71" fmla="*/ 32 h 82"/>
                <a:gd name="T72" fmla="*/ 0 w 82"/>
                <a:gd name="T7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82">
                  <a:moveTo>
                    <a:pt x="0" y="40"/>
                  </a:moveTo>
                  <a:lnTo>
                    <a:pt x="0" y="40"/>
                  </a:lnTo>
                  <a:lnTo>
                    <a:pt x="2" y="48"/>
                  </a:lnTo>
                  <a:lnTo>
                    <a:pt x="4" y="56"/>
                  </a:lnTo>
                  <a:lnTo>
                    <a:pt x="8" y="64"/>
                  </a:lnTo>
                  <a:lnTo>
                    <a:pt x="12" y="70"/>
                  </a:lnTo>
                  <a:lnTo>
                    <a:pt x="18" y="74"/>
                  </a:lnTo>
                  <a:lnTo>
                    <a:pt x="26" y="78"/>
                  </a:lnTo>
                  <a:lnTo>
                    <a:pt x="34" y="80"/>
                  </a:lnTo>
                  <a:lnTo>
                    <a:pt x="42" y="82"/>
                  </a:lnTo>
                  <a:lnTo>
                    <a:pt x="42" y="82"/>
                  </a:lnTo>
                  <a:lnTo>
                    <a:pt x="50" y="80"/>
                  </a:lnTo>
                  <a:lnTo>
                    <a:pt x="58" y="78"/>
                  </a:lnTo>
                  <a:lnTo>
                    <a:pt x="64" y="74"/>
                  </a:lnTo>
                  <a:lnTo>
                    <a:pt x="70" y="70"/>
                  </a:lnTo>
                  <a:lnTo>
                    <a:pt x="76" y="64"/>
                  </a:lnTo>
                  <a:lnTo>
                    <a:pt x="80" y="56"/>
                  </a:lnTo>
                  <a:lnTo>
                    <a:pt x="82" y="48"/>
                  </a:lnTo>
                  <a:lnTo>
                    <a:pt x="82" y="40"/>
                  </a:lnTo>
                  <a:lnTo>
                    <a:pt x="82" y="40"/>
                  </a:lnTo>
                  <a:lnTo>
                    <a:pt x="82" y="32"/>
                  </a:lnTo>
                  <a:lnTo>
                    <a:pt x="80" y="24"/>
                  </a:lnTo>
                  <a:lnTo>
                    <a:pt x="76" y="18"/>
                  </a:lnTo>
                  <a:lnTo>
                    <a:pt x="70" y="12"/>
                  </a:lnTo>
                  <a:lnTo>
                    <a:pt x="64" y="8"/>
                  </a:lnTo>
                  <a:lnTo>
                    <a:pt x="58" y="4"/>
                  </a:lnTo>
                  <a:lnTo>
                    <a:pt x="50" y="0"/>
                  </a:lnTo>
                  <a:lnTo>
                    <a:pt x="42" y="0"/>
                  </a:lnTo>
                  <a:lnTo>
                    <a:pt x="42" y="0"/>
                  </a:lnTo>
                  <a:lnTo>
                    <a:pt x="34" y="0"/>
                  </a:lnTo>
                  <a:lnTo>
                    <a:pt x="26" y="4"/>
                  </a:lnTo>
                  <a:lnTo>
                    <a:pt x="18" y="8"/>
                  </a:lnTo>
                  <a:lnTo>
                    <a:pt x="12" y="12"/>
                  </a:lnTo>
                  <a:lnTo>
                    <a:pt x="8" y="18"/>
                  </a:lnTo>
                  <a:lnTo>
                    <a:pt x="4" y="24"/>
                  </a:lnTo>
                  <a:lnTo>
                    <a:pt x="2" y="32"/>
                  </a:lnTo>
                  <a:lnTo>
                    <a:pt x="0"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sp>
          <p:nvSpPr>
            <p:cNvPr id="27" name="Freeform 55"/>
            <p:cNvSpPr>
              <a:spLocks/>
            </p:cNvSpPr>
            <p:nvPr/>
          </p:nvSpPr>
          <p:spPr bwMode="auto">
            <a:xfrm>
              <a:off x="4564845" y="3434488"/>
              <a:ext cx="149388" cy="461443"/>
            </a:xfrm>
            <a:custGeom>
              <a:avLst/>
              <a:gdLst>
                <a:gd name="T0" fmla="*/ 28 w 120"/>
                <a:gd name="T1" fmla="*/ 0 h 278"/>
                <a:gd name="T2" fmla="*/ 32 w 120"/>
                <a:gd name="T3" fmla="*/ 0 h 278"/>
                <a:gd name="T4" fmla="*/ 32 w 120"/>
                <a:gd name="T5" fmla="*/ 0 h 278"/>
                <a:gd name="T6" fmla="*/ 38 w 120"/>
                <a:gd name="T7" fmla="*/ 4 h 278"/>
                <a:gd name="T8" fmla="*/ 44 w 120"/>
                <a:gd name="T9" fmla="*/ 8 h 278"/>
                <a:gd name="T10" fmla="*/ 52 w 120"/>
                <a:gd name="T11" fmla="*/ 10 h 278"/>
                <a:gd name="T12" fmla="*/ 60 w 120"/>
                <a:gd name="T13" fmla="*/ 10 h 278"/>
                <a:gd name="T14" fmla="*/ 60 w 120"/>
                <a:gd name="T15" fmla="*/ 10 h 278"/>
                <a:gd name="T16" fmla="*/ 68 w 120"/>
                <a:gd name="T17" fmla="*/ 10 h 278"/>
                <a:gd name="T18" fmla="*/ 76 w 120"/>
                <a:gd name="T19" fmla="*/ 8 h 278"/>
                <a:gd name="T20" fmla="*/ 82 w 120"/>
                <a:gd name="T21" fmla="*/ 4 h 278"/>
                <a:gd name="T22" fmla="*/ 88 w 120"/>
                <a:gd name="T23" fmla="*/ 0 h 278"/>
                <a:gd name="T24" fmla="*/ 90 w 120"/>
                <a:gd name="T25" fmla="*/ 0 h 278"/>
                <a:gd name="T26" fmla="*/ 90 w 120"/>
                <a:gd name="T27" fmla="*/ 0 h 278"/>
                <a:gd name="T28" fmla="*/ 102 w 120"/>
                <a:gd name="T29" fmla="*/ 2 h 278"/>
                <a:gd name="T30" fmla="*/ 110 w 120"/>
                <a:gd name="T31" fmla="*/ 8 h 278"/>
                <a:gd name="T32" fmla="*/ 116 w 120"/>
                <a:gd name="T33" fmla="*/ 18 h 278"/>
                <a:gd name="T34" fmla="*/ 120 w 120"/>
                <a:gd name="T35" fmla="*/ 28 h 278"/>
                <a:gd name="T36" fmla="*/ 120 w 120"/>
                <a:gd name="T37" fmla="*/ 120 h 278"/>
                <a:gd name="T38" fmla="*/ 120 w 120"/>
                <a:gd name="T39" fmla="*/ 120 h 278"/>
                <a:gd name="T40" fmla="*/ 118 w 120"/>
                <a:gd name="T41" fmla="*/ 128 h 278"/>
                <a:gd name="T42" fmla="*/ 114 w 120"/>
                <a:gd name="T43" fmla="*/ 136 h 278"/>
                <a:gd name="T44" fmla="*/ 110 w 120"/>
                <a:gd name="T45" fmla="*/ 142 h 278"/>
                <a:gd name="T46" fmla="*/ 102 w 120"/>
                <a:gd name="T47" fmla="*/ 146 h 278"/>
                <a:gd name="T48" fmla="*/ 90 w 120"/>
                <a:gd name="T49" fmla="*/ 250 h 278"/>
                <a:gd name="T50" fmla="*/ 90 w 120"/>
                <a:gd name="T51" fmla="*/ 250 h 278"/>
                <a:gd name="T52" fmla="*/ 88 w 120"/>
                <a:gd name="T53" fmla="*/ 260 h 278"/>
                <a:gd name="T54" fmla="*/ 82 w 120"/>
                <a:gd name="T55" fmla="*/ 270 h 278"/>
                <a:gd name="T56" fmla="*/ 72 w 120"/>
                <a:gd name="T57" fmla="*/ 276 h 278"/>
                <a:gd name="T58" fmla="*/ 60 w 120"/>
                <a:gd name="T59" fmla="*/ 278 h 278"/>
                <a:gd name="T60" fmla="*/ 58 w 120"/>
                <a:gd name="T61" fmla="*/ 278 h 278"/>
                <a:gd name="T62" fmla="*/ 58 w 120"/>
                <a:gd name="T63" fmla="*/ 278 h 278"/>
                <a:gd name="T64" fmla="*/ 46 w 120"/>
                <a:gd name="T65" fmla="*/ 276 h 278"/>
                <a:gd name="T66" fmla="*/ 38 w 120"/>
                <a:gd name="T67" fmla="*/ 270 h 278"/>
                <a:gd name="T68" fmla="*/ 30 w 120"/>
                <a:gd name="T69" fmla="*/ 260 h 278"/>
                <a:gd name="T70" fmla="*/ 28 w 120"/>
                <a:gd name="T71" fmla="*/ 250 h 278"/>
                <a:gd name="T72" fmla="*/ 16 w 120"/>
                <a:gd name="T73" fmla="*/ 146 h 278"/>
                <a:gd name="T74" fmla="*/ 16 w 120"/>
                <a:gd name="T75" fmla="*/ 146 h 278"/>
                <a:gd name="T76" fmla="*/ 8 w 120"/>
                <a:gd name="T77" fmla="*/ 142 h 278"/>
                <a:gd name="T78" fmla="*/ 4 w 120"/>
                <a:gd name="T79" fmla="*/ 136 h 278"/>
                <a:gd name="T80" fmla="*/ 0 w 120"/>
                <a:gd name="T81" fmla="*/ 128 h 278"/>
                <a:gd name="T82" fmla="*/ 0 w 120"/>
                <a:gd name="T83" fmla="*/ 120 h 278"/>
                <a:gd name="T84" fmla="*/ 0 w 120"/>
                <a:gd name="T85" fmla="*/ 28 h 278"/>
                <a:gd name="T86" fmla="*/ 0 w 120"/>
                <a:gd name="T87" fmla="*/ 28 h 278"/>
                <a:gd name="T88" fmla="*/ 2 w 120"/>
                <a:gd name="T89" fmla="*/ 18 h 278"/>
                <a:gd name="T90" fmla="*/ 8 w 120"/>
                <a:gd name="T91" fmla="*/ 8 h 278"/>
                <a:gd name="T92" fmla="*/ 16 w 120"/>
                <a:gd name="T93" fmla="*/ 2 h 278"/>
                <a:gd name="T94" fmla="*/ 28 w 120"/>
                <a:gd name="T9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78">
                  <a:moveTo>
                    <a:pt x="28" y="0"/>
                  </a:moveTo>
                  <a:lnTo>
                    <a:pt x="32" y="0"/>
                  </a:lnTo>
                  <a:lnTo>
                    <a:pt x="32" y="0"/>
                  </a:lnTo>
                  <a:lnTo>
                    <a:pt x="38" y="4"/>
                  </a:lnTo>
                  <a:lnTo>
                    <a:pt x="44" y="8"/>
                  </a:lnTo>
                  <a:lnTo>
                    <a:pt x="52" y="10"/>
                  </a:lnTo>
                  <a:lnTo>
                    <a:pt x="60" y="10"/>
                  </a:lnTo>
                  <a:lnTo>
                    <a:pt x="60" y="10"/>
                  </a:lnTo>
                  <a:lnTo>
                    <a:pt x="68" y="10"/>
                  </a:lnTo>
                  <a:lnTo>
                    <a:pt x="76" y="8"/>
                  </a:lnTo>
                  <a:lnTo>
                    <a:pt x="82" y="4"/>
                  </a:lnTo>
                  <a:lnTo>
                    <a:pt x="88" y="0"/>
                  </a:lnTo>
                  <a:lnTo>
                    <a:pt x="90" y="0"/>
                  </a:lnTo>
                  <a:lnTo>
                    <a:pt x="90" y="0"/>
                  </a:lnTo>
                  <a:lnTo>
                    <a:pt x="102" y="2"/>
                  </a:lnTo>
                  <a:lnTo>
                    <a:pt x="110" y="8"/>
                  </a:lnTo>
                  <a:lnTo>
                    <a:pt x="116" y="18"/>
                  </a:lnTo>
                  <a:lnTo>
                    <a:pt x="120" y="28"/>
                  </a:lnTo>
                  <a:lnTo>
                    <a:pt x="120" y="120"/>
                  </a:lnTo>
                  <a:lnTo>
                    <a:pt x="120" y="120"/>
                  </a:lnTo>
                  <a:lnTo>
                    <a:pt x="118" y="128"/>
                  </a:lnTo>
                  <a:lnTo>
                    <a:pt x="114" y="136"/>
                  </a:lnTo>
                  <a:lnTo>
                    <a:pt x="110" y="142"/>
                  </a:lnTo>
                  <a:lnTo>
                    <a:pt x="102" y="146"/>
                  </a:lnTo>
                  <a:lnTo>
                    <a:pt x="90" y="250"/>
                  </a:lnTo>
                  <a:lnTo>
                    <a:pt x="90" y="250"/>
                  </a:lnTo>
                  <a:lnTo>
                    <a:pt x="88" y="260"/>
                  </a:lnTo>
                  <a:lnTo>
                    <a:pt x="82" y="270"/>
                  </a:lnTo>
                  <a:lnTo>
                    <a:pt x="72" y="276"/>
                  </a:lnTo>
                  <a:lnTo>
                    <a:pt x="60" y="278"/>
                  </a:lnTo>
                  <a:lnTo>
                    <a:pt x="58" y="278"/>
                  </a:lnTo>
                  <a:lnTo>
                    <a:pt x="58" y="278"/>
                  </a:lnTo>
                  <a:lnTo>
                    <a:pt x="46" y="276"/>
                  </a:lnTo>
                  <a:lnTo>
                    <a:pt x="38" y="270"/>
                  </a:lnTo>
                  <a:lnTo>
                    <a:pt x="30" y="260"/>
                  </a:lnTo>
                  <a:lnTo>
                    <a:pt x="28" y="250"/>
                  </a:lnTo>
                  <a:lnTo>
                    <a:pt x="16" y="146"/>
                  </a:lnTo>
                  <a:lnTo>
                    <a:pt x="16" y="146"/>
                  </a:lnTo>
                  <a:lnTo>
                    <a:pt x="8" y="142"/>
                  </a:lnTo>
                  <a:lnTo>
                    <a:pt x="4" y="136"/>
                  </a:lnTo>
                  <a:lnTo>
                    <a:pt x="0" y="128"/>
                  </a:lnTo>
                  <a:lnTo>
                    <a:pt x="0" y="120"/>
                  </a:lnTo>
                  <a:lnTo>
                    <a:pt x="0" y="28"/>
                  </a:lnTo>
                  <a:lnTo>
                    <a:pt x="0" y="28"/>
                  </a:lnTo>
                  <a:lnTo>
                    <a:pt x="2" y="18"/>
                  </a:lnTo>
                  <a:lnTo>
                    <a:pt x="8" y="8"/>
                  </a:lnTo>
                  <a:lnTo>
                    <a:pt x="16" y="2"/>
                  </a:ln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sp>
          <p:nvSpPr>
            <p:cNvPr id="28" name="Freeform 57"/>
            <p:cNvSpPr>
              <a:spLocks/>
            </p:cNvSpPr>
            <p:nvPr/>
          </p:nvSpPr>
          <p:spPr bwMode="auto">
            <a:xfrm>
              <a:off x="4226234" y="3892610"/>
              <a:ext cx="102082" cy="132789"/>
            </a:xfrm>
            <a:custGeom>
              <a:avLst/>
              <a:gdLst>
                <a:gd name="T0" fmla="*/ 0 w 82"/>
                <a:gd name="T1" fmla="*/ 40 h 80"/>
                <a:gd name="T2" fmla="*/ 0 w 82"/>
                <a:gd name="T3" fmla="*/ 40 h 80"/>
                <a:gd name="T4" fmla="*/ 2 w 82"/>
                <a:gd name="T5" fmla="*/ 48 h 80"/>
                <a:gd name="T6" fmla="*/ 4 w 82"/>
                <a:gd name="T7" fmla="*/ 56 h 80"/>
                <a:gd name="T8" fmla="*/ 8 w 82"/>
                <a:gd name="T9" fmla="*/ 62 h 80"/>
                <a:gd name="T10" fmla="*/ 12 w 82"/>
                <a:gd name="T11" fmla="*/ 70 h 80"/>
                <a:gd name="T12" fmla="*/ 18 w 82"/>
                <a:gd name="T13" fmla="*/ 74 h 80"/>
                <a:gd name="T14" fmla="*/ 26 w 82"/>
                <a:gd name="T15" fmla="*/ 78 h 80"/>
                <a:gd name="T16" fmla="*/ 32 w 82"/>
                <a:gd name="T17" fmla="*/ 80 h 80"/>
                <a:gd name="T18" fmla="*/ 42 w 82"/>
                <a:gd name="T19" fmla="*/ 80 h 80"/>
                <a:gd name="T20" fmla="*/ 42 w 82"/>
                <a:gd name="T21" fmla="*/ 80 h 80"/>
                <a:gd name="T22" fmla="*/ 50 w 82"/>
                <a:gd name="T23" fmla="*/ 80 h 80"/>
                <a:gd name="T24" fmla="*/ 56 w 82"/>
                <a:gd name="T25" fmla="*/ 78 h 80"/>
                <a:gd name="T26" fmla="*/ 64 w 82"/>
                <a:gd name="T27" fmla="*/ 74 h 80"/>
                <a:gd name="T28" fmla="*/ 70 w 82"/>
                <a:gd name="T29" fmla="*/ 70 h 80"/>
                <a:gd name="T30" fmla="*/ 74 w 82"/>
                <a:gd name="T31" fmla="*/ 62 h 80"/>
                <a:gd name="T32" fmla="*/ 78 w 82"/>
                <a:gd name="T33" fmla="*/ 56 h 80"/>
                <a:gd name="T34" fmla="*/ 80 w 82"/>
                <a:gd name="T35" fmla="*/ 48 h 80"/>
                <a:gd name="T36" fmla="*/ 82 w 82"/>
                <a:gd name="T37" fmla="*/ 40 h 80"/>
                <a:gd name="T38" fmla="*/ 82 w 82"/>
                <a:gd name="T39" fmla="*/ 40 h 80"/>
                <a:gd name="T40" fmla="*/ 80 w 82"/>
                <a:gd name="T41" fmla="*/ 32 h 80"/>
                <a:gd name="T42" fmla="*/ 78 w 82"/>
                <a:gd name="T43" fmla="*/ 24 h 80"/>
                <a:gd name="T44" fmla="*/ 74 w 82"/>
                <a:gd name="T45" fmla="*/ 18 h 80"/>
                <a:gd name="T46" fmla="*/ 70 w 82"/>
                <a:gd name="T47" fmla="*/ 12 h 80"/>
                <a:gd name="T48" fmla="*/ 64 w 82"/>
                <a:gd name="T49" fmla="*/ 6 h 80"/>
                <a:gd name="T50" fmla="*/ 56 w 82"/>
                <a:gd name="T51" fmla="*/ 2 h 80"/>
                <a:gd name="T52" fmla="*/ 50 w 82"/>
                <a:gd name="T53" fmla="*/ 0 h 80"/>
                <a:gd name="T54" fmla="*/ 42 w 82"/>
                <a:gd name="T55" fmla="*/ 0 h 80"/>
                <a:gd name="T56" fmla="*/ 42 w 82"/>
                <a:gd name="T57" fmla="*/ 0 h 80"/>
                <a:gd name="T58" fmla="*/ 32 w 82"/>
                <a:gd name="T59" fmla="*/ 0 h 80"/>
                <a:gd name="T60" fmla="*/ 26 w 82"/>
                <a:gd name="T61" fmla="*/ 2 h 80"/>
                <a:gd name="T62" fmla="*/ 18 w 82"/>
                <a:gd name="T63" fmla="*/ 6 h 80"/>
                <a:gd name="T64" fmla="*/ 12 w 82"/>
                <a:gd name="T65" fmla="*/ 12 h 80"/>
                <a:gd name="T66" fmla="*/ 8 w 82"/>
                <a:gd name="T67" fmla="*/ 18 h 80"/>
                <a:gd name="T68" fmla="*/ 4 w 82"/>
                <a:gd name="T69" fmla="*/ 24 h 80"/>
                <a:gd name="T70" fmla="*/ 2 w 82"/>
                <a:gd name="T71" fmla="*/ 32 h 80"/>
                <a:gd name="T72" fmla="*/ 0 w 82"/>
                <a:gd name="T73"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80">
                  <a:moveTo>
                    <a:pt x="0" y="40"/>
                  </a:moveTo>
                  <a:lnTo>
                    <a:pt x="0" y="40"/>
                  </a:lnTo>
                  <a:lnTo>
                    <a:pt x="2" y="48"/>
                  </a:lnTo>
                  <a:lnTo>
                    <a:pt x="4" y="56"/>
                  </a:lnTo>
                  <a:lnTo>
                    <a:pt x="8" y="62"/>
                  </a:lnTo>
                  <a:lnTo>
                    <a:pt x="12" y="70"/>
                  </a:lnTo>
                  <a:lnTo>
                    <a:pt x="18" y="74"/>
                  </a:lnTo>
                  <a:lnTo>
                    <a:pt x="26" y="78"/>
                  </a:lnTo>
                  <a:lnTo>
                    <a:pt x="32" y="80"/>
                  </a:lnTo>
                  <a:lnTo>
                    <a:pt x="42" y="80"/>
                  </a:lnTo>
                  <a:lnTo>
                    <a:pt x="42" y="80"/>
                  </a:lnTo>
                  <a:lnTo>
                    <a:pt x="50" y="80"/>
                  </a:lnTo>
                  <a:lnTo>
                    <a:pt x="56" y="78"/>
                  </a:lnTo>
                  <a:lnTo>
                    <a:pt x="64" y="74"/>
                  </a:lnTo>
                  <a:lnTo>
                    <a:pt x="70" y="70"/>
                  </a:lnTo>
                  <a:lnTo>
                    <a:pt x="74" y="62"/>
                  </a:lnTo>
                  <a:lnTo>
                    <a:pt x="78" y="56"/>
                  </a:lnTo>
                  <a:lnTo>
                    <a:pt x="80" y="48"/>
                  </a:lnTo>
                  <a:lnTo>
                    <a:pt x="82" y="40"/>
                  </a:lnTo>
                  <a:lnTo>
                    <a:pt x="82" y="40"/>
                  </a:lnTo>
                  <a:lnTo>
                    <a:pt x="80" y="32"/>
                  </a:lnTo>
                  <a:lnTo>
                    <a:pt x="78" y="24"/>
                  </a:lnTo>
                  <a:lnTo>
                    <a:pt x="74" y="18"/>
                  </a:lnTo>
                  <a:lnTo>
                    <a:pt x="70" y="12"/>
                  </a:lnTo>
                  <a:lnTo>
                    <a:pt x="64" y="6"/>
                  </a:lnTo>
                  <a:lnTo>
                    <a:pt x="56" y="2"/>
                  </a:lnTo>
                  <a:lnTo>
                    <a:pt x="50" y="0"/>
                  </a:lnTo>
                  <a:lnTo>
                    <a:pt x="42" y="0"/>
                  </a:lnTo>
                  <a:lnTo>
                    <a:pt x="42" y="0"/>
                  </a:lnTo>
                  <a:lnTo>
                    <a:pt x="32" y="0"/>
                  </a:lnTo>
                  <a:lnTo>
                    <a:pt x="26" y="2"/>
                  </a:lnTo>
                  <a:lnTo>
                    <a:pt x="18" y="6"/>
                  </a:lnTo>
                  <a:lnTo>
                    <a:pt x="12" y="12"/>
                  </a:lnTo>
                  <a:lnTo>
                    <a:pt x="8" y="18"/>
                  </a:lnTo>
                  <a:lnTo>
                    <a:pt x="4" y="24"/>
                  </a:lnTo>
                  <a:lnTo>
                    <a:pt x="2" y="32"/>
                  </a:lnTo>
                  <a:lnTo>
                    <a:pt x="0"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sp>
          <p:nvSpPr>
            <p:cNvPr id="29" name="Freeform 61"/>
            <p:cNvSpPr>
              <a:spLocks/>
            </p:cNvSpPr>
            <p:nvPr/>
          </p:nvSpPr>
          <p:spPr bwMode="auto">
            <a:xfrm>
              <a:off x="3857744" y="3291740"/>
              <a:ext cx="102082" cy="136109"/>
            </a:xfrm>
            <a:custGeom>
              <a:avLst/>
              <a:gdLst>
                <a:gd name="T0" fmla="*/ 0 w 82"/>
                <a:gd name="T1" fmla="*/ 40 h 82"/>
                <a:gd name="T2" fmla="*/ 0 w 82"/>
                <a:gd name="T3" fmla="*/ 40 h 82"/>
                <a:gd name="T4" fmla="*/ 0 w 82"/>
                <a:gd name="T5" fmla="*/ 48 h 82"/>
                <a:gd name="T6" fmla="*/ 4 w 82"/>
                <a:gd name="T7" fmla="*/ 56 h 82"/>
                <a:gd name="T8" fmla="*/ 6 w 82"/>
                <a:gd name="T9" fmla="*/ 64 h 82"/>
                <a:gd name="T10" fmla="*/ 12 w 82"/>
                <a:gd name="T11" fmla="*/ 70 h 82"/>
                <a:gd name="T12" fmla="*/ 18 w 82"/>
                <a:gd name="T13" fmla="*/ 74 h 82"/>
                <a:gd name="T14" fmla="*/ 24 w 82"/>
                <a:gd name="T15" fmla="*/ 78 h 82"/>
                <a:gd name="T16" fmla="*/ 32 w 82"/>
                <a:gd name="T17" fmla="*/ 80 h 82"/>
                <a:gd name="T18" fmla="*/ 40 w 82"/>
                <a:gd name="T19" fmla="*/ 82 h 82"/>
                <a:gd name="T20" fmla="*/ 40 w 82"/>
                <a:gd name="T21" fmla="*/ 82 h 82"/>
                <a:gd name="T22" fmla="*/ 48 w 82"/>
                <a:gd name="T23" fmla="*/ 80 h 82"/>
                <a:gd name="T24" fmla="*/ 56 w 82"/>
                <a:gd name="T25" fmla="*/ 78 h 82"/>
                <a:gd name="T26" fmla="*/ 64 w 82"/>
                <a:gd name="T27" fmla="*/ 74 h 82"/>
                <a:gd name="T28" fmla="*/ 70 w 82"/>
                <a:gd name="T29" fmla="*/ 70 h 82"/>
                <a:gd name="T30" fmla="*/ 74 w 82"/>
                <a:gd name="T31" fmla="*/ 64 h 82"/>
                <a:gd name="T32" fmla="*/ 78 w 82"/>
                <a:gd name="T33" fmla="*/ 56 h 82"/>
                <a:gd name="T34" fmla="*/ 80 w 82"/>
                <a:gd name="T35" fmla="*/ 48 h 82"/>
                <a:gd name="T36" fmla="*/ 82 w 82"/>
                <a:gd name="T37" fmla="*/ 40 h 82"/>
                <a:gd name="T38" fmla="*/ 82 w 82"/>
                <a:gd name="T39" fmla="*/ 40 h 82"/>
                <a:gd name="T40" fmla="*/ 80 w 82"/>
                <a:gd name="T41" fmla="*/ 32 h 82"/>
                <a:gd name="T42" fmla="*/ 78 w 82"/>
                <a:gd name="T43" fmla="*/ 24 h 82"/>
                <a:gd name="T44" fmla="*/ 74 w 82"/>
                <a:gd name="T45" fmla="*/ 18 h 82"/>
                <a:gd name="T46" fmla="*/ 70 w 82"/>
                <a:gd name="T47" fmla="*/ 12 h 82"/>
                <a:gd name="T48" fmla="*/ 64 w 82"/>
                <a:gd name="T49" fmla="*/ 8 h 82"/>
                <a:gd name="T50" fmla="*/ 56 w 82"/>
                <a:gd name="T51" fmla="*/ 4 h 82"/>
                <a:gd name="T52" fmla="*/ 48 w 82"/>
                <a:gd name="T53" fmla="*/ 0 h 82"/>
                <a:gd name="T54" fmla="*/ 40 w 82"/>
                <a:gd name="T55" fmla="*/ 0 h 82"/>
                <a:gd name="T56" fmla="*/ 40 w 82"/>
                <a:gd name="T57" fmla="*/ 0 h 82"/>
                <a:gd name="T58" fmla="*/ 32 w 82"/>
                <a:gd name="T59" fmla="*/ 0 h 82"/>
                <a:gd name="T60" fmla="*/ 24 w 82"/>
                <a:gd name="T61" fmla="*/ 4 h 82"/>
                <a:gd name="T62" fmla="*/ 18 w 82"/>
                <a:gd name="T63" fmla="*/ 8 h 82"/>
                <a:gd name="T64" fmla="*/ 12 w 82"/>
                <a:gd name="T65" fmla="*/ 12 h 82"/>
                <a:gd name="T66" fmla="*/ 6 w 82"/>
                <a:gd name="T67" fmla="*/ 18 h 82"/>
                <a:gd name="T68" fmla="*/ 4 w 82"/>
                <a:gd name="T69" fmla="*/ 24 h 82"/>
                <a:gd name="T70" fmla="*/ 0 w 82"/>
                <a:gd name="T71" fmla="*/ 32 h 82"/>
                <a:gd name="T72" fmla="*/ 0 w 82"/>
                <a:gd name="T7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82">
                  <a:moveTo>
                    <a:pt x="0" y="40"/>
                  </a:moveTo>
                  <a:lnTo>
                    <a:pt x="0" y="40"/>
                  </a:lnTo>
                  <a:lnTo>
                    <a:pt x="0" y="48"/>
                  </a:lnTo>
                  <a:lnTo>
                    <a:pt x="4" y="56"/>
                  </a:lnTo>
                  <a:lnTo>
                    <a:pt x="6" y="64"/>
                  </a:lnTo>
                  <a:lnTo>
                    <a:pt x="12" y="70"/>
                  </a:lnTo>
                  <a:lnTo>
                    <a:pt x="18" y="74"/>
                  </a:lnTo>
                  <a:lnTo>
                    <a:pt x="24" y="78"/>
                  </a:lnTo>
                  <a:lnTo>
                    <a:pt x="32" y="80"/>
                  </a:lnTo>
                  <a:lnTo>
                    <a:pt x="40" y="82"/>
                  </a:lnTo>
                  <a:lnTo>
                    <a:pt x="40" y="82"/>
                  </a:lnTo>
                  <a:lnTo>
                    <a:pt x="48" y="80"/>
                  </a:lnTo>
                  <a:lnTo>
                    <a:pt x="56" y="78"/>
                  </a:lnTo>
                  <a:lnTo>
                    <a:pt x="64" y="74"/>
                  </a:lnTo>
                  <a:lnTo>
                    <a:pt x="70" y="70"/>
                  </a:lnTo>
                  <a:lnTo>
                    <a:pt x="74" y="64"/>
                  </a:lnTo>
                  <a:lnTo>
                    <a:pt x="78" y="56"/>
                  </a:lnTo>
                  <a:lnTo>
                    <a:pt x="80" y="48"/>
                  </a:lnTo>
                  <a:lnTo>
                    <a:pt x="82" y="40"/>
                  </a:lnTo>
                  <a:lnTo>
                    <a:pt x="82" y="40"/>
                  </a:lnTo>
                  <a:lnTo>
                    <a:pt x="80" y="32"/>
                  </a:lnTo>
                  <a:lnTo>
                    <a:pt x="78" y="24"/>
                  </a:lnTo>
                  <a:lnTo>
                    <a:pt x="74" y="18"/>
                  </a:lnTo>
                  <a:lnTo>
                    <a:pt x="70" y="12"/>
                  </a:lnTo>
                  <a:lnTo>
                    <a:pt x="64" y="8"/>
                  </a:lnTo>
                  <a:lnTo>
                    <a:pt x="56" y="4"/>
                  </a:lnTo>
                  <a:lnTo>
                    <a:pt x="48" y="0"/>
                  </a:lnTo>
                  <a:lnTo>
                    <a:pt x="40" y="0"/>
                  </a:lnTo>
                  <a:lnTo>
                    <a:pt x="40" y="0"/>
                  </a:lnTo>
                  <a:lnTo>
                    <a:pt x="32" y="0"/>
                  </a:lnTo>
                  <a:lnTo>
                    <a:pt x="24" y="4"/>
                  </a:lnTo>
                  <a:lnTo>
                    <a:pt x="18" y="8"/>
                  </a:lnTo>
                  <a:lnTo>
                    <a:pt x="12" y="12"/>
                  </a:lnTo>
                  <a:lnTo>
                    <a:pt x="6" y="18"/>
                  </a:lnTo>
                  <a:lnTo>
                    <a:pt x="4" y="24"/>
                  </a:lnTo>
                  <a:lnTo>
                    <a:pt x="0" y="32"/>
                  </a:lnTo>
                  <a:lnTo>
                    <a:pt x="0"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sp>
          <p:nvSpPr>
            <p:cNvPr id="30" name="Freeform 63"/>
            <p:cNvSpPr>
              <a:spLocks/>
            </p:cNvSpPr>
            <p:nvPr/>
          </p:nvSpPr>
          <p:spPr bwMode="auto">
            <a:xfrm>
              <a:off x="3832845" y="3434488"/>
              <a:ext cx="149388" cy="461443"/>
            </a:xfrm>
            <a:custGeom>
              <a:avLst/>
              <a:gdLst>
                <a:gd name="T0" fmla="*/ 30 w 120"/>
                <a:gd name="T1" fmla="*/ 0 h 278"/>
                <a:gd name="T2" fmla="*/ 32 w 120"/>
                <a:gd name="T3" fmla="*/ 0 h 278"/>
                <a:gd name="T4" fmla="*/ 32 w 120"/>
                <a:gd name="T5" fmla="*/ 0 h 278"/>
                <a:gd name="T6" fmla="*/ 38 w 120"/>
                <a:gd name="T7" fmla="*/ 4 h 278"/>
                <a:gd name="T8" fmla="*/ 46 w 120"/>
                <a:gd name="T9" fmla="*/ 8 h 278"/>
                <a:gd name="T10" fmla="*/ 54 w 120"/>
                <a:gd name="T11" fmla="*/ 10 h 278"/>
                <a:gd name="T12" fmla="*/ 62 w 120"/>
                <a:gd name="T13" fmla="*/ 10 h 278"/>
                <a:gd name="T14" fmla="*/ 62 w 120"/>
                <a:gd name="T15" fmla="*/ 10 h 278"/>
                <a:gd name="T16" fmla="*/ 68 w 120"/>
                <a:gd name="T17" fmla="*/ 10 h 278"/>
                <a:gd name="T18" fmla="*/ 76 w 120"/>
                <a:gd name="T19" fmla="*/ 8 h 278"/>
                <a:gd name="T20" fmla="*/ 84 w 120"/>
                <a:gd name="T21" fmla="*/ 4 h 278"/>
                <a:gd name="T22" fmla="*/ 90 w 120"/>
                <a:gd name="T23" fmla="*/ 0 h 278"/>
                <a:gd name="T24" fmla="*/ 92 w 120"/>
                <a:gd name="T25" fmla="*/ 0 h 278"/>
                <a:gd name="T26" fmla="*/ 92 w 120"/>
                <a:gd name="T27" fmla="*/ 0 h 278"/>
                <a:gd name="T28" fmla="*/ 102 w 120"/>
                <a:gd name="T29" fmla="*/ 2 h 278"/>
                <a:gd name="T30" fmla="*/ 112 w 120"/>
                <a:gd name="T31" fmla="*/ 8 h 278"/>
                <a:gd name="T32" fmla="*/ 118 w 120"/>
                <a:gd name="T33" fmla="*/ 18 h 278"/>
                <a:gd name="T34" fmla="*/ 120 w 120"/>
                <a:gd name="T35" fmla="*/ 28 h 278"/>
                <a:gd name="T36" fmla="*/ 120 w 120"/>
                <a:gd name="T37" fmla="*/ 120 h 278"/>
                <a:gd name="T38" fmla="*/ 120 w 120"/>
                <a:gd name="T39" fmla="*/ 120 h 278"/>
                <a:gd name="T40" fmla="*/ 118 w 120"/>
                <a:gd name="T41" fmla="*/ 128 h 278"/>
                <a:gd name="T42" fmla="*/ 116 w 120"/>
                <a:gd name="T43" fmla="*/ 136 h 278"/>
                <a:gd name="T44" fmla="*/ 110 w 120"/>
                <a:gd name="T45" fmla="*/ 142 h 278"/>
                <a:gd name="T46" fmla="*/ 104 w 120"/>
                <a:gd name="T47" fmla="*/ 146 h 278"/>
                <a:gd name="T48" fmla="*/ 90 w 120"/>
                <a:gd name="T49" fmla="*/ 250 h 278"/>
                <a:gd name="T50" fmla="*/ 90 w 120"/>
                <a:gd name="T51" fmla="*/ 250 h 278"/>
                <a:gd name="T52" fmla="*/ 88 w 120"/>
                <a:gd name="T53" fmla="*/ 260 h 278"/>
                <a:gd name="T54" fmla="*/ 82 w 120"/>
                <a:gd name="T55" fmla="*/ 270 h 278"/>
                <a:gd name="T56" fmla="*/ 72 w 120"/>
                <a:gd name="T57" fmla="*/ 276 h 278"/>
                <a:gd name="T58" fmla="*/ 62 w 120"/>
                <a:gd name="T59" fmla="*/ 278 h 278"/>
                <a:gd name="T60" fmla="*/ 58 w 120"/>
                <a:gd name="T61" fmla="*/ 278 h 278"/>
                <a:gd name="T62" fmla="*/ 58 w 120"/>
                <a:gd name="T63" fmla="*/ 278 h 278"/>
                <a:gd name="T64" fmla="*/ 48 w 120"/>
                <a:gd name="T65" fmla="*/ 276 h 278"/>
                <a:gd name="T66" fmla="*/ 38 w 120"/>
                <a:gd name="T67" fmla="*/ 270 h 278"/>
                <a:gd name="T68" fmla="*/ 32 w 120"/>
                <a:gd name="T69" fmla="*/ 260 h 278"/>
                <a:gd name="T70" fmla="*/ 30 w 120"/>
                <a:gd name="T71" fmla="*/ 250 h 278"/>
                <a:gd name="T72" fmla="*/ 16 w 120"/>
                <a:gd name="T73" fmla="*/ 146 h 278"/>
                <a:gd name="T74" fmla="*/ 16 w 120"/>
                <a:gd name="T75" fmla="*/ 146 h 278"/>
                <a:gd name="T76" fmla="*/ 10 w 120"/>
                <a:gd name="T77" fmla="*/ 142 h 278"/>
                <a:gd name="T78" fmla="*/ 4 w 120"/>
                <a:gd name="T79" fmla="*/ 136 h 278"/>
                <a:gd name="T80" fmla="*/ 2 w 120"/>
                <a:gd name="T81" fmla="*/ 128 h 278"/>
                <a:gd name="T82" fmla="*/ 0 w 120"/>
                <a:gd name="T83" fmla="*/ 120 h 278"/>
                <a:gd name="T84" fmla="*/ 0 w 120"/>
                <a:gd name="T85" fmla="*/ 28 h 278"/>
                <a:gd name="T86" fmla="*/ 0 w 120"/>
                <a:gd name="T87" fmla="*/ 28 h 278"/>
                <a:gd name="T88" fmla="*/ 2 w 120"/>
                <a:gd name="T89" fmla="*/ 18 h 278"/>
                <a:gd name="T90" fmla="*/ 8 w 120"/>
                <a:gd name="T91" fmla="*/ 8 h 278"/>
                <a:gd name="T92" fmla="*/ 18 w 120"/>
                <a:gd name="T93" fmla="*/ 2 h 278"/>
                <a:gd name="T94" fmla="*/ 30 w 120"/>
                <a:gd name="T9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78">
                  <a:moveTo>
                    <a:pt x="30" y="0"/>
                  </a:moveTo>
                  <a:lnTo>
                    <a:pt x="32" y="0"/>
                  </a:lnTo>
                  <a:lnTo>
                    <a:pt x="32" y="0"/>
                  </a:lnTo>
                  <a:lnTo>
                    <a:pt x="38" y="4"/>
                  </a:lnTo>
                  <a:lnTo>
                    <a:pt x="46" y="8"/>
                  </a:lnTo>
                  <a:lnTo>
                    <a:pt x="54" y="10"/>
                  </a:lnTo>
                  <a:lnTo>
                    <a:pt x="62" y="10"/>
                  </a:lnTo>
                  <a:lnTo>
                    <a:pt x="62" y="10"/>
                  </a:lnTo>
                  <a:lnTo>
                    <a:pt x="68" y="10"/>
                  </a:lnTo>
                  <a:lnTo>
                    <a:pt x="76" y="8"/>
                  </a:lnTo>
                  <a:lnTo>
                    <a:pt x="84" y="4"/>
                  </a:lnTo>
                  <a:lnTo>
                    <a:pt x="90" y="0"/>
                  </a:lnTo>
                  <a:lnTo>
                    <a:pt x="92" y="0"/>
                  </a:lnTo>
                  <a:lnTo>
                    <a:pt x="92" y="0"/>
                  </a:lnTo>
                  <a:lnTo>
                    <a:pt x="102" y="2"/>
                  </a:lnTo>
                  <a:lnTo>
                    <a:pt x="112" y="8"/>
                  </a:lnTo>
                  <a:lnTo>
                    <a:pt x="118" y="18"/>
                  </a:lnTo>
                  <a:lnTo>
                    <a:pt x="120" y="28"/>
                  </a:lnTo>
                  <a:lnTo>
                    <a:pt x="120" y="120"/>
                  </a:lnTo>
                  <a:lnTo>
                    <a:pt x="120" y="120"/>
                  </a:lnTo>
                  <a:lnTo>
                    <a:pt x="118" y="128"/>
                  </a:lnTo>
                  <a:lnTo>
                    <a:pt x="116" y="136"/>
                  </a:lnTo>
                  <a:lnTo>
                    <a:pt x="110" y="142"/>
                  </a:lnTo>
                  <a:lnTo>
                    <a:pt x="104" y="146"/>
                  </a:lnTo>
                  <a:lnTo>
                    <a:pt x="90" y="250"/>
                  </a:lnTo>
                  <a:lnTo>
                    <a:pt x="90" y="250"/>
                  </a:lnTo>
                  <a:lnTo>
                    <a:pt x="88" y="260"/>
                  </a:lnTo>
                  <a:lnTo>
                    <a:pt x="82" y="270"/>
                  </a:lnTo>
                  <a:lnTo>
                    <a:pt x="72" y="276"/>
                  </a:lnTo>
                  <a:lnTo>
                    <a:pt x="62" y="278"/>
                  </a:lnTo>
                  <a:lnTo>
                    <a:pt x="58" y="278"/>
                  </a:lnTo>
                  <a:lnTo>
                    <a:pt x="58" y="278"/>
                  </a:lnTo>
                  <a:lnTo>
                    <a:pt x="48" y="276"/>
                  </a:lnTo>
                  <a:lnTo>
                    <a:pt x="38" y="270"/>
                  </a:lnTo>
                  <a:lnTo>
                    <a:pt x="32" y="260"/>
                  </a:lnTo>
                  <a:lnTo>
                    <a:pt x="30" y="250"/>
                  </a:lnTo>
                  <a:lnTo>
                    <a:pt x="16" y="146"/>
                  </a:lnTo>
                  <a:lnTo>
                    <a:pt x="16" y="146"/>
                  </a:lnTo>
                  <a:lnTo>
                    <a:pt x="10" y="142"/>
                  </a:lnTo>
                  <a:lnTo>
                    <a:pt x="4" y="136"/>
                  </a:lnTo>
                  <a:lnTo>
                    <a:pt x="2" y="128"/>
                  </a:lnTo>
                  <a:lnTo>
                    <a:pt x="0" y="120"/>
                  </a:lnTo>
                  <a:lnTo>
                    <a:pt x="0" y="28"/>
                  </a:lnTo>
                  <a:lnTo>
                    <a:pt x="0" y="28"/>
                  </a:lnTo>
                  <a:lnTo>
                    <a:pt x="2" y="18"/>
                  </a:lnTo>
                  <a:lnTo>
                    <a:pt x="8" y="8"/>
                  </a:lnTo>
                  <a:lnTo>
                    <a:pt x="18" y="2"/>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sp>
          <p:nvSpPr>
            <p:cNvPr id="31" name="Freeform 65"/>
            <p:cNvSpPr>
              <a:spLocks/>
            </p:cNvSpPr>
            <p:nvPr/>
          </p:nvSpPr>
          <p:spPr bwMode="auto">
            <a:xfrm>
              <a:off x="4360683" y="3291740"/>
              <a:ext cx="102082" cy="136109"/>
            </a:xfrm>
            <a:custGeom>
              <a:avLst/>
              <a:gdLst>
                <a:gd name="T0" fmla="*/ 0 w 82"/>
                <a:gd name="T1" fmla="*/ 40 h 82"/>
                <a:gd name="T2" fmla="*/ 0 w 82"/>
                <a:gd name="T3" fmla="*/ 40 h 82"/>
                <a:gd name="T4" fmla="*/ 0 w 82"/>
                <a:gd name="T5" fmla="*/ 48 h 82"/>
                <a:gd name="T6" fmla="*/ 2 w 82"/>
                <a:gd name="T7" fmla="*/ 56 h 82"/>
                <a:gd name="T8" fmla="*/ 6 w 82"/>
                <a:gd name="T9" fmla="*/ 64 h 82"/>
                <a:gd name="T10" fmla="*/ 12 w 82"/>
                <a:gd name="T11" fmla="*/ 70 h 82"/>
                <a:gd name="T12" fmla="*/ 18 w 82"/>
                <a:gd name="T13" fmla="*/ 74 h 82"/>
                <a:gd name="T14" fmla="*/ 24 w 82"/>
                <a:gd name="T15" fmla="*/ 78 h 82"/>
                <a:gd name="T16" fmla="*/ 32 w 82"/>
                <a:gd name="T17" fmla="*/ 80 h 82"/>
                <a:gd name="T18" fmla="*/ 40 w 82"/>
                <a:gd name="T19" fmla="*/ 82 h 82"/>
                <a:gd name="T20" fmla="*/ 40 w 82"/>
                <a:gd name="T21" fmla="*/ 82 h 82"/>
                <a:gd name="T22" fmla="*/ 48 w 82"/>
                <a:gd name="T23" fmla="*/ 80 h 82"/>
                <a:gd name="T24" fmla="*/ 56 w 82"/>
                <a:gd name="T25" fmla="*/ 78 h 82"/>
                <a:gd name="T26" fmla="*/ 64 w 82"/>
                <a:gd name="T27" fmla="*/ 74 h 82"/>
                <a:gd name="T28" fmla="*/ 70 w 82"/>
                <a:gd name="T29" fmla="*/ 70 h 82"/>
                <a:gd name="T30" fmla="*/ 74 w 82"/>
                <a:gd name="T31" fmla="*/ 64 h 82"/>
                <a:gd name="T32" fmla="*/ 78 w 82"/>
                <a:gd name="T33" fmla="*/ 56 h 82"/>
                <a:gd name="T34" fmla="*/ 80 w 82"/>
                <a:gd name="T35" fmla="*/ 48 h 82"/>
                <a:gd name="T36" fmla="*/ 82 w 82"/>
                <a:gd name="T37" fmla="*/ 40 h 82"/>
                <a:gd name="T38" fmla="*/ 82 w 82"/>
                <a:gd name="T39" fmla="*/ 40 h 82"/>
                <a:gd name="T40" fmla="*/ 80 w 82"/>
                <a:gd name="T41" fmla="*/ 32 h 82"/>
                <a:gd name="T42" fmla="*/ 78 w 82"/>
                <a:gd name="T43" fmla="*/ 24 h 82"/>
                <a:gd name="T44" fmla="*/ 74 w 82"/>
                <a:gd name="T45" fmla="*/ 18 h 82"/>
                <a:gd name="T46" fmla="*/ 70 w 82"/>
                <a:gd name="T47" fmla="*/ 12 h 82"/>
                <a:gd name="T48" fmla="*/ 64 w 82"/>
                <a:gd name="T49" fmla="*/ 8 h 82"/>
                <a:gd name="T50" fmla="*/ 56 w 82"/>
                <a:gd name="T51" fmla="*/ 4 h 82"/>
                <a:gd name="T52" fmla="*/ 48 w 82"/>
                <a:gd name="T53" fmla="*/ 0 h 82"/>
                <a:gd name="T54" fmla="*/ 40 w 82"/>
                <a:gd name="T55" fmla="*/ 0 h 82"/>
                <a:gd name="T56" fmla="*/ 40 w 82"/>
                <a:gd name="T57" fmla="*/ 0 h 82"/>
                <a:gd name="T58" fmla="*/ 32 w 82"/>
                <a:gd name="T59" fmla="*/ 0 h 82"/>
                <a:gd name="T60" fmla="*/ 24 w 82"/>
                <a:gd name="T61" fmla="*/ 4 h 82"/>
                <a:gd name="T62" fmla="*/ 18 w 82"/>
                <a:gd name="T63" fmla="*/ 8 h 82"/>
                <a:gd name="T64" fmla="*/ 12 w 82"/>
                <a:gd name="T65" fmla="*/ 12 h 82"/>
                <a:gd name="T66" fmla="*/ 6 w 82"/>
                <a:gd name="T67" fmla="*/ 18 h 82"/>
                <a:gd name="T68" fmla="*/ 2 w 82"/>
                <a:gd name="T69" fmla="*/ 24 h 82"/>
                <a:gd name="T70" fmla="*/ 0 w 82"/>
                <a:gd name="T71" fmla="*/ 32 h 82"/>
                <a:gd name="T72" fmla="*/ 0 w 82"/>
                <a:gd name="T7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82">
                  <a:moveTo>
                    <a:pt x="0" y="40"/>
                  </a:moveTo>
                  <a:lnTo>
                    <a:pt x="0" y="40"/>
                  </a:lnTo>
                  <a:lnTo>
                    <a:pt x="0" y="48"/>
                  </a:lnTo>
                  <a:lnTo>
                    <a:pt x="2" y="56"/>
                  </a:lnTo>
                  <a:lnTo>
                    <a:pt x="6" y="64"/>
                  </a:lnTo>
                  <a:lnTo>
                    <a:pt x="12" y="70"/>
                  </a:lnTo>
                  <a:lnTo>
                    <a:pt x="18" y="74"/>
                  </a:lnTo>
                  <a:lnTo>
                    <a:pt x="24" y="78"/>
                  </a:lnTo>
                  <a:lnTo>
                    <a:pt x="32" y="80"/>
                  </a:lnTo>
                  <a:lnTo>
                    <a:pt x="40" y="82"/>
                  </a:lnTo>
                  <a:lnTo>
                    <a:pt x="40" y="82"/>
                  </a:lnTo>
                  <a:lnTo>
                    <a:pt x="48" y="80"/>
                  </a:lnTo>
                  <a:lnTo>
                    <a:pt x="56" y="78"/>
                  </a:lnTo>
                  <a:lnTo>
                    <a:pt x="64" y="74"/>
                  </a:lnTo>
                  <a:lnTo>
                    <a:pt x="70" y="70"/>
                  </a:lnTo>
                  <a:lnTo>
                    <a:pt x="74" y="64"/>
                  </a:lnTo>
                  <a:lnTo>
                    <a:pt x="78" y="56"/>
                  </a:lnTo>
                  <a:lnTo>
                    <a:pt x="80" y="48"/>
                  </a:lnTo>
                  <a:lnTo>
                    <a:pt x="82" y="40"/>
                  </a:lnTo>
                  <a:lnTo>
                    <a:pt x="82" y="40"/>
                  </a:lnTo>
                  <a:lnTo>
                    <a:pt x="80" y="32"/>
                  </a:lnTo>
                  <a:lnTo>
                    <a:pt x="78" y="24"/>
                  </a:lnTo>
                  <a:lnTo>
                    <a:pt x="74" y="18"/>
                  </a:lnTo>
                  <a:lnTo>
                    <a:pt x="70" y="12"/>
                  </a:lnTo>
                  <a:lnTo>
                    <a:pt x="64" y="8"/>
                  </a:lnTo>
                  <a:lnTo>
                    <a:pt x="56" y="4"/>
                  </a:lnTo>
                  <a:lnTo>
                    <a:pt x="48" y="0"/>
                  </a:lnTo>
                  <a:lnTo>
                    <a:pt x="40" y="0"/>
                  </a:lnTo>
                  <a:lnTo>
                    <a:pt x="40" y="0"/>
                  </a:lnTo>
                  <a:lnTo>
                    <a:pt x="32" y="0"/>
                  </a:lnTo>
                  <a:lnTo>
                    <a:pt x="24" y="4"/>
                  </a:lnTo>
                  <a:lnTo>
                    <a:pt x="18" y="8"/>
                  </a:lnTo>
                  <a:lnTo>
                    <a:pt x="12" y="12"/>
                  </a:lnTo>
                  <a:lnTo>
                    <a:pt x="6" y="18"/>
                  </a:lnTo>
                  <a:lnTo>
                    <a:pt x="2" y="24"/>
                  </a:lnTo>
                  <a:lnTo>
                    <a:pt x="0" y="32"/>
                  </a:lnTo>
                  <a:lnTo>
                    <a:pt x="0"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sp>
          <p:nvSpPr>
            <p:cNvPr id="32" name="Freeform 67"/>
            <p:cNvSpPr>
              <a:spLocks/>
            </p:cNvSpPr>
            <p:nvPr/>
          </p:nvSpPr>
          <p:spPr bwMode="auto">
            <a:xfrm>
              <a:off x="4335784" y="3434488"/>
              <a:ext cx="149388" cy="461443"/>
            </a:xfrm>
            <a:custGeom>
              <a:avLst/>
              <a:gdLst>
                <a:gd name="T0" fmla="*/ 30 w 120"/>
                <a:gd name="T1" fmla="*/ 0 h 278"/>
                <a:gd name="T2" fmla="*/ 32 w 120"/>
                <a:gd name="T3" fmla="*/ 0 h 278"/>
                <a:gd name="T4" fmla="*/ 32 w 120"/>
                <a:gd name="T5" fmla="*/ 0 h 278"/>
                <a:gd name="T6" fmla="*/ 38 w 120"/>
                <a:gd name="T7" fmla="*/ 4 h 278"/>
                <a:gd name="T8" fmla="*/ 46 w 120"/>
                <a:gd name="T9" fmla="*/ 8 h 278"/>
                <a:gd name="T10" fmla="*/ 52 w 120"/>
                <a:gd name="T11" fmla="*/ 10 h 278"/>
                <a:gd name="T12" fmla="*/ 60 w 120"/>
                <a:gd name="T13" fmla="*/ 10 h 278"/>
                <a:gd name="T14" fmla="*/ 60 w 120"/>
                <a:gd name="T15" fmla="*/ 10 h 278"/>
                <a:gd name="T16" fmla="*/ 68 w 120"/>
                <a:gd name="T17" fmla="*/ 10 h 278"/>
                <a:gd name="T18" fmla="*/ 76 w 120"/>
                <a:gd name="T19" fmla="*/ 8 h 278"/>
                <a:gd name="T20" fmla="*/ 84 w 120"/>
                <a:gd name="T21" fmla="*/ 4 h 278"/>
                <a:gd name="T22" fmla="*/ 90 w 120"/>
                <a:gd name="T23" fmla="*/ 0 h 278"/>
                <a:gd name="T24" fmla="*/ 90 w 120"/>
                <a:gd name="T25" fmla="*/ 0 h 278"/>
                <a:gd name="T26" fmla="*/ 90 w 120"/>
                <a:gd name="T27" fmla="*/ 0 h 278"/>
                <a:gd name="T28" fmla="*/ 102 w 120"/>
                <a:gd name="T29" fmla="*/ 2 h 278"/>
                <a:gd name="T30" fmla="*/ 112 w 120"/>
                <a:gd name="T31" fmla="*/ 8 h 278"/>
                <a:gd name="T32" fmla="*/ 118 w 120"/>
                <a:gd name="T33" fmla="*/ 18 h 278"/>
                <a:gd name="T34" fmla="*/ 120 w 120"/>
                <a:gd name="T35" fmla="*/ 28 h 278"/>
                <a:gd name="T36" fmla="*/ 120 w 120"/>
                <a:gd name="T37" fmla="*/ 120 h 278"/>
                <a:gd name="T38" fmla="*/ 120 w 120"/>
                <a:gd name="T39" fmla="*/ 120 h 278"/>
                <a:gd name="T40" fmla="*/ 118 w 120"/>
                <a:gd name="T41" fmla="*/ 128 h 278"/>
                <a:gd name="T42" fmla="*/ 116 w 120"/>
                <a:gd name="T43" fmla="*/ 136 h 278"/>
                <a:gd name="T44" fmla="*/ 110 w 120"/>
                <a:gd name="T45" fmla="*/ 142 h 278"/>
                <a:gd name="T46" fmla="*/ 104 w 120"/>
                <a:gd name="T47" fmla="*/ 146 h 278"/>
                <a:gd name="T48" fmla="*/ 90 w 120"/>
                <a:gd name="T49" fmla="*/ 250 h 278"/>
                <a:gd name="T50" fmla="*/ 90 w 120"/>
                <a:gd name="T51" fmla="*/ 250 h 278"/>
                <a:gd name="T52" fmla="*/ 88 w 120"/>
                <a:gd name="T53" fmla="*/ 260 h 278"/>
                <a:gd name="T54" fmla="*/ 82 w 120"/>
                <a:gd name="T55" fmla="*/ 270 h 278"/>
                <a:gd name="T56" fmla="*/ 72 w 120"/>
                <a:gd name="T57" fmla="*/ 276 h 278"/>
                <a:gd name="T58" fmla="*/ 62 w 120"/>
                <a:gd name="T59" fmla="*/ 278 h 278"/>
                <a:gd name="T60" fmla="*/ 58 w 120"/>
                <a:gd name="T61" fmla="*/ 278 h 278"/>
                <a:gd name="T62" fmla="*/ 58 w 120"/>
                <a:gd name="T63" fmla="*/ 278 h 278"/>
                <a:gd name="T64" fmla="*/ 48 w 120"/>
                <a:gd name="T65" fmla="*/ 276 h 278"/>
                <a:gd name="T66" fmla="*/ 38 w 120"/>
                <a:gd name="T67" fmla="*/ 270 h 278"/>
                <a:gd name="T68" fmla="*/ 32 w 120"/>
                <a:gd name="T69" fmla="*/ 260 h 278"/>
                <a:gd name="T70" fmla="*/ 30 w 120"/>
                <a:gd name="T71" fmla="*/ 250 h 278"/>
                <a:gd name="T72" fmla="*/ 16 w 120"/>
                <a:gd name="T73" fmla="*/ 146 h 278"/>
                <a:gd name="T74" fmla="*/ 16 w 120"/>
                <a:gd name="T75" fmla="*/ 146 h 278"/>
                <a:gd name="T76" fmla="*/ 10 w 120"/>
                <a:gd name="T77" fmla="*/ 142 h 278"/>
                <a:gd name="T78" fmla="*/ 4 w 120"/>
                <a:gd name="T79" fmla="*/ 136 h 278"/>
                <a:gd name="T80" fmla="*/ 2 w 120"/>
                <a:gd name="T81" fmla="*/ 128 h 278"/>
                <a:gd name="T82" fmla="*/ 0 w 120"/>
                <a:gd name="T83" fmla="*/ 120 h 278"/>
                <a:gd name="T84" fmla="*/ 0 w 120"/>
                <a:gd name="T85" fmla="*/ 28 h 278"/>
                <a:gd name="T86" fmla="*/ 0 w 120"/>
                <a:gd name="T87" fmla="*/ 28 h 278"/>
                <a:gd name="T88" fmla="*/ 2 w 120"/>
                <a:gd name="T89" fmla="*/ 18 h 278"/>
                <a:gd name="T90" fmla="*/ 8 w 120"/>
                <a:gd name="T91" fmla="*/ 8 h 278"/>
                <a:gd name="T92" fmla="*/ 18 w 120"/>
                <a:gd name="T93" fmla="*/ 2 h 278"/>
                <a:gd name="T94" fmla="*/ 30 w 120"/>
                <a:gd name="T9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78">
                  <a:moveTo>
                    <a:pt x="30" y="0"/>
                  </a:moveTo>
                  <a:lnTo>
                    <a:pt x="32" y="0"/>
                  </a:lnTo>
                  <a:lnTo>
                    <a:pt x="32" y="0"/>
                  </a:lnTo>
                  <a:lnTo>
                    <a:pt x="38" y="4"/>
                  </a:lnTo>
                  <a:lnTo>
                    <a:pt x="46" y="8"/>
                  </a:lnTo>
                  <a:lnTo>
                    <a:pt x="52" y="10"/>
                  </a:lnTo>
                  <a:lnTo>
                    <a:pt x="60" y="10"/>
                  </a:lnTo>
                  <a:lnTo>
                    <a:pt x="60" y="10"/>
                  </a:lnTo>
                  <a:lnTo>
                    <a:pt x="68" y="10"/>
                  </a:lnTo>
                  <a:lnTo>
                    <a:pt x="76" y="8"/>
                  </a:lnTo>
                  <a:lnTo>
                    <a:pt x="84" y="4"/>
                  </a:lnTo>
                  <a:lnTo>
                    <a:pt x="90" y="0"/>
                  </a:lnTo>
                  <a:lnTo>
                    <a:pt x="90" y="0"/>
                  </a:lnTo>
                  <a:lnTo>
                    <a:pt x="90" y="0"/>
                  </a:lnTo>
                  <a:lnTo>
                    <a:pt x="102" y="2"/>
                  </a:lnTo>
                  <a:lnTo>
                    <a:pt x="112" y="8"/>
                  </a:lnTo>
                  <a:lnTo>
                    <a:pt x="118" y="18"/>
                  </a:lnTo>
                  <a:lnTo>
                    <a:pt x="120" y="28"/>
                  </a:lnTo>
                  <a:lnTo>
                    <a:pt x="120" y="120"/>
                  </a:lnTo>
                  <a:lnTo>
                    <a:pt x="120" y="120"/>
                  </a:lnTo>
                  <a:lnTo>
                    <a:pt x="118" y="128"/>
                  </a:lnTo>
                  <a:lnTo>
                    <a:pt x="116" y="136"/>
                  </a:lnTo>
                  <a:lnTo>
                    <a:pt x="110" y="142"/>
                  </a:lnTo>
                  <a:lnTo>
                    <a:pt x="104" y="146"/>
                  </a:lnTo>
                  <a:lnTo>
                    <a:pt x="90" y="250"/>
                  </a:lnTo>
                  <a:lnTo>
                    <a:pt x="90" y="250"/>
                  </a:lnTo>
                  <a:lnTo>
                    <a:pt x="88" y="260"/>
                  </a:lnTo>
                  <a:lnTo>
                    <a:pt x="82" y="270"/>
                  </a:lnTo>
                  <a:lnTo>
                    <a:pt x="72" y="276"/>
                  </a:lnTo>
                  <a:lnTo>
                    <a:pt x="62" y="278"/>
                  </a:lnTo>
                  <a:lnTo>
                    <a:pt x="58" y="278"/>
                  </a:lnTo>
                  <a:lnTo>
                    <a:pt x="58" y="278"/>
                  </a:lnTo>
                  <a:lnTo>
                    <a:pt x="48" y="276"/>
                  </a:lnTo>
                  <a:lnTo>
                    <a:pt x="38" y="270"/>
                  </a:lnTo>
                  <a:lnTo>
                    <a:pt x="32" y="260"/>
                  </a:lnTo>
                  <a:lnTo>
                    <a:pt x="30" y="250"/>
                  </a:lnTo>
                  <a:lnTo>
                    <a:pt x="16" y="146"/>
                  </a:lnTo>
                  <a:lnTo>
                    <a:pt x="16" y="146"/>
                  </a:lnTo>
                  <a:lnTo>
                    <a:pt x="10" y="142"/>
                  </a:lnTo>
                  <a:lnTo>
                    <a:pt x="4" y="136"/>
                  </a:lnTo>
                  <a:lnTo>
                    <a:pt x="2" y="128"/>
                  </a:lnTo>
                  <a:lnTo>
                    <a:pt x="0" y="120"/>
                  </a:lnTo>
                  <a:lnTo>
                    <a:pt x="0" y="28"/>
                  </a:lnTo>
                  <a:lnTo>
                    <a:pt x="0" y="28"/>
                  </a:lnTo>
                  <a:lnTo>
                    <a:pt x="2" y="18"/>
                  </a:lnTo>
                  <a:lnTo>
                    <a:pt x="8" y="8"/>
                  </a:lnTo>
                  <a:lnTo>
                    <a:pt x="18" y="2"/>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sp>
          <p:nvSpPr>
            <p:cNvPr id="33" name="Freeform 69"/>
            <p:cNvSpPr>
              <a:spLocks/>
            </p:cNvSpPr>
            <p:nvPr/>
          </p:nvSpPr>
          <p:spPr bwMode="auto">
            <a:xfrm>
              <a:off x="3999662" y="3892610"/>
              <a:ext cx="99592" cy="132789"/>
            </a:xfrm>
            <a:custGeom>
              <a:avLst/>
              <a:gdLst>
                <a:gd name="T0" fmla="*/ 0 w 80"/>
                <a:gd name="T1" fmla="*/ 40 h 80"/>
                <a:gd name="T2" fmla="*/ 0 w 80"/>
                <a:gd name="T3" fmla="*/ 40 h 80"/>
                <a:gd name="T4" fmla="*/ 0 w 80"/>
                <a:gd name="T5" fmla="*/ 48 h 80"/>
                <a:gd name="T6" fmla="*/ 2 w 80"/>
                <a:gd name="T7" fmla="*/ 56 h 80"/>
                <a:gd name="T8" fmla="*/ 6 w 80"/>
                <a:gd name="T9" fmla="*/ 62 h 80"/>
                <a:gd name="T10" fmla="*/ 12 w 80"/>
                <a:gd name="T11" fmla="*/ 70 h 80"/>
                <a:gd name="T12" fmla="*/ 18 w 80"/>
                <a:gd name="T13" fmla="*/ 74 h 80"/>
                <a:gd name="T14" fmla="*/ 24 w 80"/>
                <a:gd name="T15" fmla="*/ 78 h 80"/>
                <a:gd name="T16" fmla="*/ 32 w 80"/>
                <a:gd name="T17" fmla="*/ 80 h 80"/>
                <a:gd name="T18" fmla="*/ 40 w 80"/>
                <a:gd name="T19" fmla="*/ 80 h 80"/>
                <a:gd name="T20" fmla="*/ 40 w 80"/>
                <a:gd name="T21" fmla="*/ 80 h 80"/>
                <a:gd name="T22" fmla="*/ 48 w 80"/>
                <a:gd name="T23" fmla="*/ 80 h 80"/>
                <a:gd name="T24" fmla="*/ 56 w 80"/>
                <a:gd name="T25" fmla="*/ 78 h 80"/>
                <a:gd name="T26" fmla="*/ 62 w 80"/>
                <a:gd name="T27" fmla="*/ 74 h 80"/>
                <a:gd name="T28" fmla="*/ 68 w 80"/>
                <a:gd name="T29" fmla="*/ 70 h 80"/>
                <a:gd name="T30" fmla="*/ 74 w 80"/>
                <a:gd name="T31" fmla="*/ 62 h 80"/>
                <a:gd name="T32" fmla="*/ 78 w 80"/>
                <a:gd name="T33" fmla="*/ 56 h 80"/>
                <a:gd name="T34" fmla="*/ 80 w 80"/>
                <a:gd name="T35" fmla="*/ 48 h 80"/>
                <a:gd name="T36" fmla="*/ 80 w 80"/>
                <a:gd name="T37" fmla="*/ 40 h 80"/>
                <a:gd name="T38" fmla="*/ 80 w 80"/>
                <a:gd name="T39" fmla="*/ 40 h 80"/>
                <a:gd name="T40" fmla="*/ 80 w 80"/>
                <a:gd name="T41" fmla="*/ 32 h 80"/>
                <a:gd name="T42" fmla="*/ 78 w 80"/>
                <a:gd name="T43" fmla="*/ 24 h 80"/>
                <a:gd name="T44" fmla="*/ 74 w 80"/>
                <a:gd name="T45" fmla="*/ 18 h 80"/>
                <a:gd name="T46" fmla="*/ 68 w 80"/>
                <a:gd name="T47" fmla="*/ 12 h 80"/>
                <a:gd name="T48" fmla="*/ 62 w 80"/>
                <a:gd name="T49" fmla="*/ 6 h 80"/>
                <a:gd name="T50" fmla="*/ 56 w 80"/>
                <a:gd name="T51" fmla="*/ 2 h 80"/>
                <a:gd name="T52" fmla="*/ 48 w 80"/>
                <a:gd name="T53" fmla="*/ 0 h 80"/>
                <a:gd name="T54" fmla="*/ 40 w 80"/>
                <a:gd name="T55" fmla="*/ 0 h 80"/>
                <a:gd name="T56" fmla="*/ 40 w 80"/>
                <a:gd name="T57" fmla="*/ 0 h 80"/>
                <a:gd name="T58" fmla="*/ 32 w 80"/>
                <a:gd name="T59" fmla="*/ 0 h 80"/>
                <a:gd name="T60" fmla="*/ 24 w 80"/>
                <a:gd name="T61" fmla="*/ 2 h 80"/>
                <a:gd name="T62" fmla="*/ 18 w 80"/>
                <a:gd name="T63" fmla="*/ 6 h 80"/>
                <a:gd name="T64" fmla="*/ 12 w 80"/>
                <a:gd name="T65" fmla="*/ 12 h 80"/>
                <a:gd name="T66" fmla="*/ 6 w 80"/>
                <a:gd name="T67" fmla="*/ 18 h 80"/>
                <a:gd name="T68" fmla="*/ 2 w 80"/>
                <a:gd name="T69" fmla="*/ 24 h 80"/>
                <a:gd name="T70" fmla="*/ 0 w 80"/>
                <a:gd name="T71" fmla="*/ 32 h 80"/>
                <a:gd name="T72" fmla="*/ 0 w 80"/>
                <a:gd name="T73"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80">
                  <a:moveTo>
                    <a:pt x="0" y="40"/>
                  </a:moveTo>
                  <a:lnTo>
                    <a:pt x="0" y="40"/>
                  </a:lnTo>
                  <a:lnTo>
                    <a:pt x="0" y="48"/>
                  </a:lnTo>
                  <a:lnTo>
                    <a:pt x="2" y="56"/>
                  </a:lnTo>
                  <a:lnTo>
                    <a:pt x="6" y="62"/>
                  </a:lnTo>
                  <a:lnTo>
                    <a:pt x="12" y="70"/>
                  </a:lnTo>
                  <a:lnTo>
                    <a:pt x="18" y="74"/>
                  </a:lnTo>
                  <a:lnTo>
                    <a:pt x="24" y="78"/>
                  </a:lnTo>
                  <a:lnTo>
                    <a:pt x="32" y="80"/>
                  </a:lnTo>
                  <a:lnTo>
                    <a:pt x="40" y="80"/>
                  </a:lnTo>
                  <a:lnTo>
                    <a:pt x="40" y="80"/>
                  </a:lnTo>
                  <a:lnTo>
                    <a:pt x="48" y="80"/>
                  </a:lnTo>
                  <a:lnTo>
                    <a:pt x="56" y="78"/>
                  </a:lnTo>
                  <a:lnTo>
                    <a:pt x="62" y="74"/>
                  </a:lnTo>
                  <a:lnTo>
                    <a:pt x="68" y="70"/>
                  </a:lnTo>
                  <a:lnTo>
                    <a:pt x="74" y="62"/>
                  </a:lnTo>
                  <a:lnTo>
                    <a:pt x="78" y="56"/>
                  </a:lnTo>
                  <a:lnTo>
                    <a:pt x="80" y="48"/>
                  </a:lnTo>
                  <a:lnTo>
                    <a:pt x="80" y="40"/>
                  </a:lnTo>
                  <a:lnTo>
                    <a:pt x="80" y="40"/>
                  </a:lnTo>
                  <a:lnTo>
                    <a:pt x="80" y="32"/>
                  </a:lnTo>
                  <a:lnTo>
                    <a:pt x="78" y="24"/>
                  </a:lnTo>
                  <a:lnTo>
                    <a:pt x="74" y="18"/>
                  </a:lnTo>
                  <a:lnTo>
                    <a:pt x="68" y="12"/>
                  </a:lnTo>
                  <a:lnTo>
                    <a:pt x="62" y="6"/>
                  </a:lnTo>
                  <a:lnTo>
                    <a:pt x="56" y="2"/>
                  </a:lnTo>
                  <a:lnTo>
                    <a:pt x="48" y="0"/>
                  </a:lnTo>
                  <a:lnTo>
                    <a:pt x="40" y="0"/>
                  </a:lnTo>
                  <a:lnTo>
                    <a:pt x="40" y="0"/>
                  </a:lnTo>
                  <a:lnTo>
                    <a:pt x="32" y="0"/>
                  </a:lnTo>
                  <a:lnTo>
                    <a:pt x="24" y="2"/>
                  </a:lnTo>
                  <a:lnTo>
                    <a:pt x="18" y="6"/>
                  </a:lnTo>
                  <a:lnTo>
                    <a:pt x="12" y="12"/>
                  </a:lnTo>
                  <a:lnTo>
                    <a:pt x="6" y="18"/>
                  </a:lnTo>
                  <a:lnTo>
                    <a:pt x="2" y="24"/>
                  </a:lnTo>
                  <a:lnTo>
                    <a:pt x="0" y="32"/>
                  </a:lnTo>
                  <a:lnTo>
                    <a:pt x="0"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sp>
          <p:nvSpPr>
            <p:cNvPr id="34" name="Freeform 71"/>
            <p:cNvSpPr>
              <a:spLocks/>
            </p:cNvSpPr>
            <p:nvPr/>
          </p:nvSpPr>
          <p:spPr bwMode="auto">
            <a:xfrm>
              <a:off x="3974764" y="4035359"/>
              <a:ext cx="149388" cy="461443"/>
            </a:xfrm>
            <a:custGeom>
              <a:avLst/>
              <a:gdLst>
                <a:gd name="T0" fmla="*/ 28 w 120"/>
                <a:gd name="T1" fmla="*/ 0 h 278"/>
                <a:gd name="T2" fmla="*/ 32 w 120"/>
                <a:gd name="T3" fmla="*/ 0 h 278"/>
                <a:gd name="T4" fmla="*/ 32 w 120"/>
                <a:gd name="T5" fmla="*/ 0 h 278"/>
                <a:gd name="T6" fmla="*/ 38 w 120"/>
                <a:gd name="T7" fmla="*/ 4 h 278"/>
                <a:gd name="T8" fmla="*/ 46 w 120"/>
                <a:gd name="T9" fmla="*/ 8 h 278"/>
                <a:gd name="T10" fmla="*/ 52 w 120"/>
                <a:gd name="T11" fmla="*/ 10 h 278"/>
                <a:gd name="T12" fmla="*/ 60 w 120"/>
                <a:gd name="T13" fmla="*/ 10 h 278"/>
                <a:gd name="T14" fmla="*/ 60 w 120"/>
                <a:gd name="T15" fmla="*/ 10 h 278"/>
                <a:gd name="T16" fmla="*/ 68 w 120"/>
                <a:gd name="T17" fmla="*/ 10 h 278"/>
                <a:gd name="T18" fmla="*/ 76 w 120"/>
                <a:gd name="T19" fmla="*/ 8 h 278"/>
                <a:gd name="T20" fmla="*/ 82 w 120"/>
                <a:gd name="T21" fmla="*/ 4 h 278"/>
                <a:gd name="T22" fmla="*/ 88 w 120"/>
                <a:gd name="T23" fmla="*/ 0 h 278"/>
                <a:gd name="T24" fmla="*/ 90 w 120"/>
                <a:gd name="T25" fmla="*/ 0 h 278"/>
                <a:gd name="T26" fmla="*/ 90 w 120"/>
                <a:gd name="T27" fmla="*/ 0 h 278"/>
                <a:gd name="T28" fmla="*/ 102 w 120"/>
                <a:gd name="T29" fmla="*/ 2 h 278"/>
                <a:gd name="T30" fmla="*/ 112 w 120"/>
                <a:gd name="T31" fmla="*/ 8 h 278"/>
                <a:gd name="T32" fmla="*/ 118 w 120"/>
                <a:gd name="T33" fmla="*/ 16 h 278"/>
                <a:gd name="T34" fmla="*/ 120 w 120"/>
                <a:gd name="T35" fmla="*/ 28 h 278"/>
                <a:gd name="T36" fmla="*/ 120 w 120"/>
                <a:gd name="T37" fmla="*/ 120 h 278"/>
                <a:gd name="T38" fmla="*/ 120 w 120"/>
                <a:gd name="T39" fmla="*/ 120 h 278"/>
                <a:gd name="T40" fmla="*/ 118 w 120"/>
                <a:gd name="T41" fmla="*/ 128 h 278"/>
                <a:gd name="T42" fmla="*/ 116 w 120"/>
                <a:gd name="T43" fmla="*/ 136 h 278"/>
                <a:gd name="T44" fmla="*/ 110 w 120"/>
                <a:gd name="T45" fmla="*/ 142 h 278"/>
                <a:gd name="T46" fmla="*/ 104 w 120"/>
                <a:gd name="T47" fmla="*/ 146 h 278"/>
                <a:gd name="T48" fmla="*/ 90 w 120"/>
                <a:gd name="T49" fmla="*/ 250 h 278"/>
                <a:gd name="T50" fmla="*/ 90 w 120"/>
                <a:gd name="T51" fmla="*/ 250 h 278"/>
                <a:gd name="T52" fmla="*/ 88 w 120"/>
                <a:gd name="T53" fmla="*/ 260 h 278"/>
                <a:gd name="T54" fmla="*/ 82 w 120"/>
                <a:gd name="T55" fmla="*/ 270 h 278"/>
                <a:gd name="T56" fmla="*/ 72 w 120"/>
                <a:gd name="T57" fmla="*/ 276 h 278"/>
                <a:gd name="T58" fmla="*/ 60 w 120"/>
                <a:gd name="T59" fmla="*/ 278 h 278"/>
                <a:gd name="T60" fmla="*/ 58 w 120"/>
                <a:gd name="T61" fmla="*/ 278 h 278"/>
                <a:gd name="T62" fmla="*/ 58 w 120"/>
                <a:gd name="T63" fmla="*/ 278 h 278"/>
                <a:gd name="T64" fmla="*/ 46 w 120"/>
                <a:gd name="T65" fmla="*/ 276 h 278"/>
                <a:gd name="T66" fmla="*/ 38 w 120"/>
                <a:gd name="T67" fmla="*/ 270 h 278"/>
                <a:gd name="T68" fmla="*/ 32 w 120"/>
                <a:gd name="T69" fmla="*/ 260 h 278"/>
                <a:gd name="T70" fmla="*/ 30 w 120"/>
                <a:gd name="T71" fmla="*/ 250 h 278"/>
                <a:gd name="T72" fmla="*/ 16 w 120"/>
                <a:gd name="T73" fmla="*/ 146 h 278"/>
                <a:gd name="T74" fmla="*/ 16 w 120"/>
                <a:gd name="T75" fmla="*/ 146 h 278"/>
                <a:gd name="T76" fmla="*/ 10 w 120"/>
                <a:gd name="T77" fmla="*/ 142 h 278"/>
                <a:gd name="T78" fmla="*/ 4 w 120"/>
                <a:gd name="T79" fmla="*/ 136 h 278"/>
                <a:gd name="T80" fmla="*/ 0 w 120"/>
                <a:gd name="T81" fmla="*/ 128 h 278"/>
                <a:gd name="T82" fmla="*/ 0 w 120"/>
                <a:gd name="T83" fmla="*/ 120 h 278"/>
                <a:gd name="T84" fmla="*/ 0 w 120"/>
                <a:gd name="T85" fmla="*/ 28 h 278"/>
                <a:gd name="T86" fmla="*/ 0 w 120"/>
                <a:gd name="T87" fmla="*/ 28 h 278"/>
                <a:gd name="T88" fmla="*/ 2 w 120"/>
                <a:gd name="T89" fmla="*/ 16 h 278"/>
                <a:gd name="T90" fmla="*/ 8 w 120"/>
                <a:gd name="T91" fmla="*/ 8 h 278"/>
                <a:gd name="T92" fmla="*/ 18 w 120"/>
                <a:gd name="T93" fmla="*/ 2 h 278"/>
                <a:gd name="T94" fmla="*/ 28 w 120"/>
                <a:gd name="T9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78">
                  <a:moveTo>
                    <a:pt x="28" y="0"/>
                  </a:moveTo>
                  <a:lnTo>
                    <a:pt x="32" y="0"/>
                  </a:lnTo>
                  <a:lnTo>
                    <a:pt x="32" y="0"/>
                  </a:lnTo>
                  <a:lnTo>
                    <a:pt x="38" y="4"/>
                  </a:lnTo>
                  <a:lnTo>
                    <a:pt x="46" y="8"/>
                  </a:lnTo>
                  <a:lnTo>
                    <a:pt x="52" y="10"/>
                  </a:lnTo>
                  <a:lnTo>
                    <a:pt x="60" y="10"/>
                  </a:lnTo>
                  <a:lnTo>
                    <a:pt x="60" y="10"/>
                  </a:lnTo>
                  <a:lnTo>
                    <a:pt x="68" y="10"/>
                  </a:lnTo>
                  <a:lnTo>
                    <a:pt x="76" y="8"/>
                  </a:lnTo>
                  <a:lnTo>
                    <a:pt x="82" y="4"/>
                  </a:lnTo>
                  <a:lnTo>
                    <a:pt x="88" y="0"/>
                  </a:lnTo>
                  <a:lnTo>
                    <a:pt x="90" y="0"/>
                  </a:lnTo>
                  <a:lnTo>
                    <a:pt x="90" y="0"/>
                  </a:lnTo>
                  <a:lnTo>
                    <a:pt x="102" y="2"/>
                  </a:lnTo>
                  <a:lnTo>
                    <a:pt x="112" y="8"/>
                  </a:lnTo>
                  <a:lnTo>
                    <a:pt x="118" y="16"/>
                  </a:lnTo>
                  <a:lnTo>
                    <a:pt x="120" y="28"/>
                  </a:lnTo>
                  <a:lnTo>
                    <a:pt x="120" y="120"/>
                  </a:lnTo>
                  <a:lnTo>
                    <a:pt x="120" y="120"/>
                  </a:lnTo>
                  <a:lnTo>
                    <a:pt x="118" y="128"/>
                  </a:lnTo>
                  <a:lnTo>
                    <a:pt x="116" y="136"/>
                  </a:lnTo>
                  <a:lnTo>
                    <a:pt x="110" y="142"/>
                  </a:lnTo>
                  <a:lnTo>
                    <a:pt x="104" y="146"/>
                  </a:lnTo>
                  <a:lnTo>
                    <a:pt x="90" y="250"/>
                  </a:lnTo>
                  <a:lnTo>
                    <a:pt x="90" y="250"/>
                  </a:lnTo>
                  <a:lnTo>
                    <a:pt x="88" y="260"/>
                  </a:lnTo>
                  <a:lnTo>
                    <a:pt x="82" y="270"/>
                  </a:lnTo>
                  <a:lnTo>
                    <a:pt x="72" y="276"/>
                  </a:lnTo>
                  <a:lnTo>
                    <a:pt x="60" y="278"/>
                  </a:lnTo>
                  <a:lnTo>
                    <a:pt x="58" y="278"/>
                  </a:lnTo>
                  <a:lnTo>
                    <a:pt x="58" y="278"/>
                  </a:lnTo>
                  <a:lnTo>
                    <a:pt x="46" y="276"/>
                  </a:lnTo>
                  <a:lnTo>
                    <a:pt x="38" y="270"/>
                  </a:lnTo>
                  <a:lnTo>
                    <a:pt x="32" y="260"/>
                  </a:lnTo>
                  <a:lnTo>
                    <a:pt x="30" y="250"/>
                  </a:lnTo>
                  <a:lnTo>
                    <a:pt x="16" y="146"/>
                  </a:lnTo>
                  <a:lnTo>
                    <a:pt x="16" y="146"/>
                  </a:lnTo>
                  <a:lnTo>
                    <a:pt x="10" y="142"/>
                  </a:lnTo>
                  <a:lnTo>
                    <a:pt x="4" y="136"/>
                  </a:lnTo>
                  <a:lnTo>
                    <a:pt x="0" y="128"/>
                  </a:lnTo>
                  <a:lnTo>
                    <a:pt x="0" y="120"/>
                  </a:lnTo>
                  <a:lnTo>
                    <a:pt x="0" y="28"/>
                  </a:lnTo>
                  <a:lnTo>
                    <a:pt x="0" y="28"/>
                  </a:lnTo>
                  <a:lnTo>
                    <a:pt x="2" y="16"/>
                  </a:lnTo>
                  <a:lnTo>
                    <a:pt x="8" y="8"/>
                  </a:lnTo>
                  <a:lnTo>
                    <a:pt x="18" y="2"/>
                  </a:ln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sp>
          <p:nvSpPr>
            <p:cNvPr id="35" name="Freeform 73"/>
            <p:cNvSpPr>
              <a:spLocks/>
            </p:cNvSpPr>
            <p:nvPr/>
          </p:nvSpPr>
          <p:spPr bwMode="auto">
            <a:xfrm>
              <a:off x="3628683" y="3291740"/>
              <a:ext cx="102082" cy="136109"/>
            </a:xfrm>
            <a:custGeom>
              <a:avLst/>
              <a:gdLst>
                <a:gd name="T0" fmla="*/ 0 w 82"/>
                <a:gd name="T1" fmla="*/ 40 h 82"/>
                <a:gd name="T2" fmla="*/ 0 w 82"/>
                <a:gd name="T3" fmla="*/ 40 h 82"/>
                <a:gd name="T4" fmla="*/ 2 w 82"/>
                <a:gd name="T5" fmla="*/ 48 h 82"/>
                <a:gd name="T6" fmla="*/ 4 w 82"/>
                <a:gd name="T7" fmla="*/ 56 h 82"/>
                <a:gd name="T8" fmla="*/ 8 w 82"/>
                <a:gd name="T9" fmla="*/ 64 h 82"/>
                <a:gd name="T10" fmla="*/ 12 w 82"/>
                <a:gd name="T11" fmla="*/ 70 h 82"/>
                <a:gd name="T12" fmla="*/ 18 w 82"/>
                <a:gd name="T13" fmla="*/ 74 h 82"/>
                <a:gd name="T14" fmla="*/ 26 w 82"/>
                <a:gd name="T15" fmla="*/ 78 h 82"/>
                <a:gd name="T16" fmla="*/ 34 w 82"/>
                <a:gd name="T17" fmla="*/ 80 h 82"/>
                <a:gd name="T18" fmla="*/ 42 w 82"/>
                <a:gd name="T19" fmla="*/ 82 h 82"/>
                <a:gd name="T20" fmla="*/ 42 w 82"/>
                <a:gd name="T21" fmla="*/ 82 h 82"/>
                <a:gd name="T22" fmla="*/ 50 w 82"/>
                <a:gd name="T23" fmla="*/ 80 h 82"/>
                <a:gd name="T24" fmla="*/ 58 w 82"/>
                <a:gd name="T25" fmla="*/ 78 h 82"/>
                <a:gd name="T26" fmla="*/ 64 w 82"/>
                <a:gd name="T27" fmla="*/ 74 h 82"/>
                <a:gd name="T28" fmla="*/ 70 w 82"/>
                <a:gd name="T29" fmla="*/ 70 h 82"/>
                <a:gd name="T30" fmla="*/ 76 w 82"/>
                <a:gd name="T31" fmla="*/ 64 h 82"/>
                <a:gd name="T32" fmla="*/ 78 w 82"/>
                <a:gd name="T33" fmla="*/ 56 h 82"/>
                <a:gd name="T34" fmla="*/ 82 w 82"/>
                <a:gd name="T35" fmla="*/ 48 h 82"/>
                <a:gd name="T36" fmla="*/ 82 w 82"/>
                <a:gd name="T37" fmla="*/ 40 h 82"/>
                <a:gd name="T38" fmla="*/ 82 w 82"/>
                <a:gd name="T39" fmla="*/ 40 h 82"/>
                <a:gd name="T40" fmla="*/ 82 w 82"/>
                <a:gd name="T41" fmla="*/ 32 h 82"/>
                <a:gd name="T42" fmla="*/ 78 w 82"/>
                <a:gd name="T43" fmla="*/ 24 h 82"/>
                <a:gd name="T44" fmla="*/ 76 w 82"/>
                <a:gd name="T45" fmla="*/ 18 h 82"/>
                <a:gd name="T46" fmla="*/ 70 w 82"/>
                <a:gd name="T47" fmla="*/ 12 h 82"/>
                <a:gd name="T48" fmla="*/ 64 w 82"/>
                <a:gd name="T49" fmla="*/ 8 h 82"/>
                <a:gd name="T50" fmla="*/ 58 w 82"/>
                <a:gd name="T51" fmla="*/ 4 h 82"/>
                <a:gd name="T52" fmla="*/ 50 w 82"/>
                <a:gd name="T53" fmla="*/ 0 h 82"/>
                <a:gd name="T54" fmla="*/ 42 w 82"/>
                <a:gd name="T55" fmla="*/ 0 h 82"/>
                <a:gd name="T56" fmla="*/ 42 w 82"/>
                <a:gd name="T57" fmla="*/ 0 h 82"/>
                <a:gd name="T58" fmla="*/ 34 w 82"/>
                <a:gd name="T59" fmla="*/ 0 h 82"/>
                <a:gd name="T60" fmla="*/ 26 w 82"/>
                <a:gd name="T61" fmla="*/ 4 h 82"/>
                <a:gd name="T62" fmla="*/ 18 w 82"/>
                <a:gd name="T63" fmla="*/ 8 h 82"/>
                <a:gd name="T64" fmla="*/ 12 w 82"/>
                <a:gd name="T65" fmla="*/ 12 h 82"/>
                <a:gd name="T66" fmla="*/ 8 w 82"/>
                <a:gd name="T67" fmla="*/ 18 h 82"/>
                <a:gd name="T68" fmla="*/ 4 w 82"/>
                <a:gd name="T69" fmla="*/ 24 h 82"/>
                <a:gd name="T70" fmla="*/ 2 w 82"/>
                <a:gd name="T71" fmla="*/ 32 h 82"/>
                <a:gd name="T72" fmla="*/ 0 w 82"/>
                <a:gd name="T7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82">
                  <a:moveTo>
                    <a:pt x="0" y="40"/>
                  </a:moveTo>
                  <a:lnTo>
                    <a:pt x="0" y="40"/>
                  </a:lnTo>
                  <a:lnTo>
                    <a:pt x="2" y="48"/>
                  </a:lnTo>
                  <a:lnTo>
                    <a:pt x="4" y="56"/>
                  </a:lnTo>
                  <a:lnTo>
                    <a:pt x="8" y="64"/>
                  </a:lnTo>
                  <a:lnTo>
                    <a:pt x="12" y="70"/>
                  </a:lnTo>
                  <a:lnTo>
                    <a:pt x="18" y="74"/>
                  </a:lnTo>
                  <a:lnTo>
                    <a:pt x="26" y="78"/>
                  </a:lnTo>
                  <a:lnTo>
                    <a:pt x="34" y="80"/>
                  </a:lnTo>
                  <a:lnTo>
                    <a:pt x="42" y="82"/>
                  </a:lnTo>
                  <a:lnTo>
                    <a:pt x="42" y="82"/>
                  </a:lnTo>
                  <a:lnTo>
                    <a:pt x="50" y="80"/>
                  </a:lnTo>
                  <a:lnTo>
                    <a:pt x="58" y="78"/>
                  </a:lnTo>
                  <a:lnTo>
                    <a:pt x="64" y="74"/>
                  </a:lnTo>
                  <a:lnTo>
                    <a:pt x="70" y="70"/>
                  </a:lnTo>
                  <a:lnTo>
                    <a:pt x="76" y="64"/>
                  </a:lnTo>
                  <a:lnTo>
                    <a:pt x="78" y="56"/>
                  </a:lnTo>
                  <a:lnTo>
                    <a:pt x="82" y="48"/>
                  </a:lnTo>
                  <a:lnTo>
                    <a:pt x="82" y="40"/>
                  </a:lnTo>
                  <a:lnTo>
                    <a:pt x="82" y="40"/>
                  </a:lnTo>
                  <a:lnTo>
                    <a:pt x="82" y="32"/>
                  </a:lnTo>
                  <a:lnTo>
                    <a:pt x="78" y="24"/>
                  </a:lnTo>
                  <a:lnTo>
                    <a:pt x="76" y="18"/>
                  </a:lnTo>
                  <a:lnTo>
                    <a:pt x="70" y="12"/>
                  </a:lnTo>
                  <a:lnTo>
                    <a:pt x="64" y="8"/>
                  </a:lnTo>
                  <a:lnTo>
                    <a:pt x="58" y="4"/>
                  </a:lnTo>
                  <a:lnTo>
                    <a:pt x="50" y="0"/>
                  </a:lnTo>
                  <a:lnTo>
                    <a:pt x="42" y="0"/>
                  </a:lnTo>
                  <a:lnTo>
                    <a:pt x="42" y="0"/>
                  </a:lnTo>
                  <a:lnTo>
                    <a:pt x="34" y="0"/>
                  </a:lnTo>
                  <a:lnTo>
                    <a:pt x="26" y="4"/>
                  </a:lnTo>
                  <a:lnTo>
                    <a:pt x="18" y="8"/>
                  </a:lnTo>
                  <a:lnTo>
                    <a:pt x="12" y="12"/>
                  </a:lnTo>
                  <a:lnTo>
                    <a:pt x="8" y="18"/>
                  </a:lnTo>
                  <a:lnTo>
                    <a:pt x="4" y="24"/>
                  </a:lnTo>
                  <a:lnTo>
                    <a:pt x="2" y="32"/>
                  </a:lnTo>
                  <a:lnTo>
                    <a:pt x="0"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sp>
          <p:nvSpPr>
            <p:cNvPr id="36" name="Freeform 75"/>
            <p:cNvSpPr>
              <a:spLocks/>
            </p:cNvSpPr>
            <p:nvPr/>
          </p:nvSpPr>
          <p:spPr bwMode="auto">
            <a:xfrm>
              <a:off x="3603784" y="3434488"/>
              <a:ext cx="151878" cy="461443"/>
            </a:xfrm>
            <a:custGeom>
              <a:avLst/>
              <a:gdLst>
                <a:gd name="T0" fmla="*/ 30 w 122"/>
                <a:gd name="T1" fmla="*/ 0 h 278"/>
                <a:gd name="T2" fmla="*/ 34 w 122"/>
                <a:gd name="T3" fmla="*/ 0 h 278"/>
                <a:gd name="T4" fmla="*/ 34 w 122"/>
                <a:gd name="T5" fmla="*/ 0 h 278"/>
                <a:gd name="T6" fmla="*/ 40 w 122"/>
                <a:gd name="T7" fmla="*/ 4 h 278"/>
                <a:gd name="T8" fmla="*/ 46 w 122"/>
                <a:gd name="T9" fmla="*/ 8 h 278"/>
                <a:gd name="T10" fmla="*/ 54 w 122"/>
                <a:gd name="T11" fmla="*/ 10 h 278"/>
                <a:gd name="T12" fmla="*/ 62 w 122"/>
                <a:gd name="T13" fmla="*/ 10 h 278"/>
                <a:gd name="T14" fmla="*/ 62 w 122"/>
                <a:gd name="T15" fmla="*/ 10 h 278"/>
                <a:gd name="T16" fmla="*/ 70 w 122"/>
                <a:gd name="T17" fmla="*/ 10 h 278"/>
                <a:gd name="T18" fmla="*/ 78 w 122"/>
                <a:gd name="T19" fmla="*/ 8 h 278"/>
                <a:gd name="T20" fmla="*/ 84 w 122"/>
                <a:gd name="T21" fmla="*/ 4 h 278"/>
                <a:gd name="T22" fmla="*/ 90 w 122"/>
                <a:gd name="T23" fmla="*/ 0 h 278"/>
                <a:gd name="T24" fmla="*/ 92 w 122"/>
                <a:gd name="T25" fmla="*/ 0 h 278"/>
                <a:gd name="T26" fmla="*/ 92 w 122"/>
                <a:gd name="T27" fmla="*/ 0 h 278"/>
                <a:gd name="T28" fmla="*/ 104 w 122"/>
                <a:gd name="T29" fmla="*/ 2 h 278"/>
                <a:gd name="T30" fmla="*/ 112 w 122"/>
                <a:gd name="T31" fmla="*/ 8 h 278"/>
                <a:gd name="T32" fmla="*/ 118 w 122"/>
                <a:gd name="T33" fmla="*/ 18 h 278"/>
                <a:gd name="T34" fmla="*/ 122 w 122"/>
                <a:gd name="T35" fmla="*/ 28 h 278"/>
                <a:gd name="T36" fmla="*/ 122 w 122"/>
                <a:gd name="T37" fmla="*/ 120 h 278"/>
                <a:gd name="T38" fmla="*/ 122 w 122"/>
                <a:gd name="T39" fmla="*/ 120 h 278"/>
                <a:gd name="T40" fmla="*/ 120 w 122"/>
                <a:gd name="T41" fmla="*/ 128 h 278"/>
                <a:gd name="T42" fmla="*/ 116 w 122"/>
                <a:gd name="T43" fmla="*/ 136 h 278"/>
                <a:gd name="T44" fmla="*/ 112 w 122"/>
                <a:gd name="T45" fmla="*/ 142 h 278"/>
                <a:gd name="T46" fmla="*/ 104 w 122"/>
                <a:gd name="T47" fmla="*/ 146 h 278"/>
                <a:gd name="T48" fmla="*/ 92 w 122"/>
                <a:gd name="T49" fmla="*/ 250 h 278"/>
                <a:gd name="T50" fmla="*/ 92 w 122"/>
                <a:gd name="T51" fmla="*/ 250 h 278"/>
                <a:gd name="T52" fmla="*/ 90 w 122"/>
                <a:gd name="T53" fmla="*/ 260 h 278"/>
                <a:gd name="T54" fmla="*/ 82 w 122"/>
                <a:gd name="T55" fmla="*/ 270 h 278"/>
                <a:gd name="T56" fmla="*/ 74 w 122"/>
                <a:gd name="T57" fmla="*/ 276 h 278"/>
                <a:gd name="T58" fmla="*/ 62 w 122"/>
                <a:gd name="T59" fmla="*/ 278 h 278"/>
                <a:gd name="T60" fmla="*/ 60 w 122"/>
                <a:gd name="T61" fmla="*/ 278 h 278"/>
                <a:gd name="T62" fmla="*/ 60 w 122"/>
                <a:gd name="T63" fmla="*/ 278 h 278"/>
                <a:gd name="T64" fmla="*/ 48 w 122"/>
                <a:gd name="T65" fmla="*/ 276 h 278"/>
                <a:gd name="T66" fmla="*/ 38 w 122"/>
                <a:gd name="T67" fmla="*/ 270 h 278"/>
                <a:gd name="T68" fmla="*/ 32 w 122"/>
                <a:gd name="T69" fmla="*/ 260 h 278"/>
                <a:gd name="T70" fmla="*/ 30 w 122"/>
                <a:gd name="T71" fmla="*/ 250 h 278"/>
                <a:gd name="T72" fmla="*/ 18 w 122"/>
                <a:gd name="T73" fmla="*/ 146 h 278"/>
                <a:gd name="T74" fmla="*/ 18 w 122"/>
                <a:gd name="T75" fmla="*/ 146 h 278"/>
                <a:gd name="T76" fmla="*/ 10 w 122"/>
                <a:gd name="T77" fmla="*/ 142 h 278"/>
                <a:gd name="T78" fmla="*/ 6 w 122"/>
                <a:gd name="T79" fmla="*/ 136 h 278"/>
                <a:gd name="T80" fmla="*/ 2 w 122"/>
                <a:gd name="T81" fmla="*/ 128 h 278"/>
                <a:gd name="T82" fmla="*/ 0 w 122"/>
                <a:gd name="T83" fmla="*/ 120 h 278"/>
                <a:gd name="T84" fmla="*/ 0 w 122"/>
                <a:gd name="T85" fmla="*/ 28 h 278"/>
                <a:gd name="T86" fmla="*/ 0 w 122"/>
                <a:gd name="T87" fmla="*/ 28 h 278"/>
                <a:gd name="T88" fmla="*/ 4 w 122"/>
                <a:gd name="T89" fmla="*/ 18 h 278"/>
                <a:gd name="T90" fmla="*/ 10 w 122"/>
                <a:gd name="T91" fmla="*/ 8 h 278"/>
                <a:gd name="T92" fmla="*/ 18 w 122"/>
                <a:gd name="T93" fmla="*/ 2 h 278"/>
                <a:gd name="T94" fmla="*/ 30 w 122"/>
                <a:gd name="T9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278">
                  <a:moveTo>
                    <a:pt x="30" y="0"/>
                  </a:moveTo>
                  <a:lnTo>
                    <a:pt x="34" y="0"/>
                  </a:lnTo>
                  <a:lnTo>
                    <a:pt x="34" y="0"/>
                  </a:lnTo>
                  <a:lnTo>
                    <a:pt x="40" y="4"/>
                  </a:lnTo>
                  <a:lnTo>
                    <a:pt x="46" y="8"/>
                  </a:lnTo>
                  <a:lnTo>
                    <a:pt x="54" y="10"/>
                  </a:lnTo>
                  <a:lnTo>
                    <a:pt x="62" y="10"/>
                  </a:lnTo>
                  <a:lnTo>
                    <a:pt x="62" y="10"/>
                  </a:lnTo>
                  <a:lnTo>
                    <a:pt x="70" y="10"/>
                  </a:lnTo>
                  <a:lnTo>
                    <a:pt x="78" y="8"/>
                  </a:lnTo>
                  <a:lnTo>
                    <a:pt x="84" y="4"/>
                  </a:lnTo>
                  <a:lnTo>
                    <a:pt x="90" y="0"/>
                  </a:lnTo>
                  <a:lnTo>
                    <a:pt x="92" y="0"/>
                  </a:lnTo>
                  <a:lnTo>
                    <a:pt x="92" y="0"/>
                  </a:lnTo>
                  <a:lnTo>
                    <a:pt x="104" y="2"/>
                  </a:lnTo>
                  <a:lnTo>
                    <a:pt x="112" y="8"/>
                  </a:lnTo>
                  <a:lnTo>
                    <a:pt x="118" y="18"/>
                  </a:lnTo>
                  <a:lnTo>
                    <a:pt x="122" y="28"/>
                  </a:lnTo>
                  <a:lnTo>
                    <a:pt x="122" y="120"/>
                  </a:lnTo>
                  <a:lnTo>
                    <a:pt x="122" y="120"/>
                  </a:lnTo>
                  <a:lnTo>
                    <a:pt x="120" y="128"/>
                  </a:lnTo>
                  <a:lnTo>
                    <a:pt x="116" y="136"/>
                  </a:lnTo>
                  <a:lnTo>
                    <a:pt x="112" y="142"/>
                  </a:lnTo>
                  <a:lnTo>
                    <a:pt x="104" y="146"/>
                  </a:lnTo>
                  <a:lnTo>
                    <a:pt x="92" y="250"/>
                  </a:lnTo>
                  <a:lnTo>
                    <a:pt x="92" y="250"/>
                  </a:lnTo>
                  <a:lnTo>
                    <a:pt x="90" y="260"/>
                  </a:lnTo>
                  <a:lnTo>
                    <a:pt x="82" y="270"/>
                  </a:lnTo>
                  <a:lnTo>
                    <a:pt x="74" y="276"/>
                  </a:lnTo>
                  <a:lnTo>
                    <a:pt x="62" y="278"/>
                  </a:lnTo>
                  <a:lnTo>
                    <a:pt x="60" y="278"/>
                  </a:lnTo>
                  <a:lnTo>
                    <a:pt x="60" y="278"/>
                  </a:lnTo>
                  <a:lnTo>
                    <a:pt x="48" y="276"/>
                  </a:lnTo>
                  <a:lnTo>
                    <a:pt x="38" y="270"/>
                  </a:lnTo>
                  <a:lnTo>
                    <a:pt x="32" y="260"/>
                  </a:lnTo>
                  <a:lnTo>
                    <a:pt x="30" y="250"/>
                  </a:lnTo>
                  <a:lnTo>
                    <a:pt x="18" y="146"/>
                  </a:lnTo>
                  <a:lnTo>
                    <a:pt x="18" y="146"/>
                  </a:lnTo>
                  <a:lnTo>
                    <a:pt x="10" y="142"/>
                  </a:lnTo>
                  <a:lnTo>
                    <a:pt x="6" y="136"/>
                  </a:lnTo>
                  <a:lnTo>
                    <a:pt x="2" y="128"/>
                  </a:lnTo>
                  <a:lnTo>
                    <a:pt x="0" y="120"/>
                  </a:lnTo>
                  <a:lnTo>
                    <a:pt x="0" y="28"/>
                  </a:lnTo>
                  <a:lnTo>
                    <a:pt x="0" y="28"/>
                  </a:lnTo>
                  <a:lnTo>
                    <a:pt x="4" y="18"/>
                  </a:lnTo>
                  <a:lnTo>
                    <a:pt x="10" y="8"/>
                  </a:lnTo>
                  <a:lnTo>
                    <a:pt x="18" y="2"/>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sp>
          <p:nvSpPr>
            <p:cNvPr id="37" name="Freeform 77"/>
            <p:cNvSpPr>
              <a:spLocks/>
            </p:cNvSpPr>
            <p:nvPr/>
          </p:nvSpPr>
          <p:spPr bwMode="auto">
            <a:xfrm>
              <a:off x="4283499" y="1621916"/>
              <a:ext cx="99592" cy="136109"/>
            </a:xfrm>
            <a:custGeom>
              <a:avLst/>
              <a:gdLst>
                <a:gd name="T0" fmla="*/ 0 w 80"/>
                <a:gd name="T1" fmla="*/ 40 h 82"/>
                <a:gd name="T2" fmla="*/ 0 w 80"/>
                <a:gd name="T3" fmla="*/ 40 h 82"/>
                <a:gd name="T4" fmla="*/ 0 w 80"/>
                <a:gd name="T5" fmla="*/ 48 h 82"/>
                <a:gd name="T6" fmla="*/ 2 w 80"/>
                <a:gd name="T7" fmla="*/ 56 h 82"/>
                <a:gd name="T8" fmla="*/ 6 w 80"/>
                <a:gd name="T9" fmla="*/ 64 h 82"/>
                <a:gd name="T10" fmla="*/ 12 w 80"/>
                <a:gd name="T11" fmla="*/ 70 h 82"/>
                <a:gd name="T12" fmla="*/ 18 w 80"/>
                <a:gd name="T13" fmla="*/ 74 h 82"/>
                <a:gd name="T14" fmla="*/ 24 w 80"/>
                <a:gd name="T15" fmla="*/ 78 h 82"/>
                <a:gd name="T16" fmla="*/ 32 w 80"/>
                <a:gd name="T17" fmla="*/ 80 h 82"/>
                <a:gd name="T18" fmla="*/ 40 w 80"/>
                <a:gd name="T19" fmla="*/ 82 h 82"/>
                <a:gd name="T20" fmla="*/ 40 w 80"/>
                <a:gd name="T21" fmla="*/ 82 h 82"/>
                <a:gd name="T22" fmla="*/ 48 w 80"/>
                <a:gd name="T23" fmla="*/ 80 h 82"/>
                <a:gd name="T24" fmla="*/ 56 w 80"/>
                <a:gd name="T25" fmla="*/ 78 h 82"/>
                <a:gd name="T26" fmla="*/ 62 w 80"/>
                <a:gd name="T27" fmla="*/ 74 h 82"/>
                <a:gd name="T28" fmla="*/ 68 w 80"/>
                <a:gd name="T29" fmla="*/ 70 h 82"/>
                <a:gd name="T30" fmla="*/ 74 w 80"/>
                <a:gd name="T31" fmla="*/ 64 h 82"/>
                <a:gd name="T32" fmla="*/ 78 w 80"/>
                <a:gd name="T33" fmla="*/ 56 h 82"/>
                <a:gd name="T34" fmla="*/ 80 w 80"/>
                <a:gd name="T35" fmla="*/ 48 h 82"/>
                <a:gd name="T36" fmla="*/ 80 w 80"/>
                <a:gd name="T37" fmla="*/ 40 h 82"/>
                <a:gd name="T38" fmla="*/ 80 w 80"/>
                <a:gd name="T39" fmla="*/ 40 h 82"/>
                <a:gd name="T40" fmla="*/ 80 w 80"/>
                <a:gd name="T41" fmla="*/ 32 h 82"/>
                <a:gd name="T42" fmla="*/ 78 w 80"/>
                <a:gd name="T43" fmla="*/ 24 h 82"/>
                <a:gd name="T44" fmla="*/ 74 w 80"/>
                <a:gd name="T45" fmla="*/ 18 h 82"/>
                <a:gd name="T46" fmla="*/ 68 w 80"/>
                <a:gd name="T47" fmla="*/ 12 h 82"/>
                <a:gd name="T48" fmla="*/ 62 w 80"/>
                <a:gd name="T49" fmla="*/ 6 h 82"/>
                <a:gd name="T50" fmla="*/ 56 w 80"/>
                <a:gd name="T51" fmla="*/ 4 h 82"/>
                <a:gd name="T52" fmla="*/ 48 w 80"/>
                <a:gd name="T53" fmla="*/ 0 h 82"/>
                <a:gd name="T54" fmla="*/ 40 w 80"/>
                <a:gd name="T55" fmla="*/ 0 h 82"/>
                <a:gd name="T56" fmla="*/ 40 w 80"/>
                <a:gd name="T57" fmla="*/ 0 h 82"/>
                <a:gd name="T58" fmla="*/ 32 w 80"/>
                <a:gd name="T59" fmla="*/ 0 h 82"/>
                <a:gd name="T60" fmla="*/ 24 w 80"/>
                <a:gd name="T61" fmla="*/ 4 h 82"/>
                <a:gd name="T62" fmla="*/ 18 w 80"/>
                <a:gd name="T63" fmla="*/ 6 h 82"/>
                <a:gd name="T64" fmla="*/ 12 w 80"/>
                <a:gd name="T65" fmla="*/ 12 h 82"/>
                <a:gd name="T66" fmla="*/ 6 w 80"/>
                <a:gd name="T67" fmla="*/ 18 h 82"/>
                <a:gd name="T68" fmla="*/ 2 w 80"/>
                <a:gd name="T69" fmla="*/ 24 h 82"/>
                <a:gd name="T70" fmla="*/ 0 w 80"/>
                <a:gd name="T71" fmla="*/ 32 h 82"/>
                <a:gd name="T72" fmla="*/ 0 w 80"/>
                <a:gd name="T7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82">
                  <a:moveTo>
                    <a:pt x="0" y="40"/>
                  </a:moveTo>
                  <a:lnTo>
                    <a:pt x="0" y="40"/>
                  </a:lnTo>
                  <a:lnTo>
                    <a:pt x="0" y="48"/>
                  </a:lnTo>
                  <a:lnTo>
                    <a:pt x="2" y="56"/>
                  </a:lnTo>
                  <a:lnTo>
                    <a:pt x="6" y="64"/>
                  </a:lnTo>
                  <a:lnTo>
                    <a:pt x="12" y="70"/>
                  </a:lnTo>
                  <a:lnTo>
                    <a:pt x="18" y="74"/>
                  </a:lnTo>
                  <a:lnTo>
                    <a:pt x="24" y="78"/>
                  </a:lnTo>
                  <a:lnTo>
                    <a:pt x="32" y="80"/>
                  </a:lnTo>
                  <a:lnTo>
                    <a:pt x="40" y="82"/>
                  </a:lnTo>
                  <a:lnTo>
                    <a:pt x="40" y="82"/>
                  </a:lnTo>
                  <a:lnTo>
                    <a:pt x="48" y="80"/>
                  </a:lnTo>
                  <a:lnTo>
                    <a:pt x="56" y="78"/>
                  </a:lnTo>
                  <a:lnTo>
                    <a:pt x="62" y="74"/>
                  </a:lnTo>
                  <a:lnTo>
                    <a:pt x="68" y="70"/>
                  </a:lnTo>
                  <a:lnTo>
                    <a:pt x="74" y="64"/>
                  </a:lnTo>
                  <a:lnTo>
                    <a:pt x="78" y="56"/>
                  </a:lnTo>
                  <a:lnTo>
                    <a:pt x="80" y="48"/>
                  </a:lnTo>
                  <a:lnTo>
                    <a:pt x="80" y="40"/>
                  </a:lnTo>
                  <a:lnTo>
                    <a:pt x="80" y="40"/>
                  </a:lnTo>
                  <a:lnTo>
                    <a:pt x="80" y="32"/>
                  </a:lnTo>
                  <a:lnTo>
                    <a:pt x="78" y="24"/>
                  </a:lnTo>
                  <a:lnTo>
                    <a:pt x="74" y="18"/>
                  </a:lnTo>
                  <a:lnTo>
                    <a:pt x="68" y="12"/>
                  </a:lnTo>
                  <a:lnTo>
                    <a:pt x="62" y="6"/>
                  </a:lnTo>
                  <a:lnTo>
                    <a:pt x="56" y="4"/>
                  </a:lnTo>
                  <a:lnTo>
                    <a:pt x="48" y="0"/>
                  </a:lnTo>
                  <a:lnTo>
                    <a:pt x="40" y="0"/>
                  </a:lnTo>
                  <a:lnTo>
                    <a:pt x="40" y="0"/>
                  </a:lnTo>
                  <a:lnTo>
                    <a:pt x="32" y="0"/>
                  </a:lnTo>
                  <a:lnTo>
                    <a:pt x="24" y="4"/>
                  </a:lnTo>
                  <a:lnTo>
                    <a:pt x="18" y="6"/>
                  </a:lnTo>
                  <a:lnTo>
                    <a:pt x="12" y="12"/>
                  </a:lnTo>
                  <a:lnTo>
                    <a:pt x="6" y="18"/>
                  </a:lnTo>
                  <a:lnTo>
                    <a:pt x="2" y="24"/>
                  </a:lnTo>
                  <a:lnTo>
                    <a:pt x="0" y="32"/>
                  </a:lnTo>
                  <a:lnTo>
                    <a:pt x="0"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sp>
          <p:nvSpPr>
            <p:cNvPr id="38" name="Freeform 79"/>
            <p:cNvSpPr>
              <a:spLocks/>
            </p:cNvSpPr>
            <p:nvPr/>
          </p:nvSpPr>
          <p:spPr bwMode="auto">
            <a:xfrm>
              <a:off x="4258600" y="1764664"/>
              <a:ext cx="149388" cy="461443"/>
            </a:xfrm>
            <a:custGeom>
              <a:avLst/>
              <a:gdLst>
                <a:gd name="T0" fmla="*/ 28 w 120"/>
                <a:gd name="T1" fmla="*/ 0 h 278"/>
                <a:gd name="T2" fmla="*/ 32 w 120"/>
                <a:gd name="T3" fmla="*/ 0 h 278"/>
                <a:gd name="T4" fmla="*/ 32 w 120"/>
                <a:gd name="T5" fmla="*/ 0 h 278"/>
                <a:gd name="T6" fmla="*/ 38 w 120"/>
                <a:gd name="T7" fmla="*/ 4 h 278"/>
                <a:gd name="T8" fmla="*/ 44 w 120"/>
                <a:gd name="T9" fmla="*/ 8 h 278"/>
                <a:gd name="T10" fmla="*/ 52 w 120"/>
                <a:gd name="T11" fmla="*/ 10 h 278"/>
                <a:gd name="T12" fmla="*/ 60 w 120"/>
                <a:gd name="T13" fmla="*/ 10 h 278"/>
                <a:gd name="T14" fmla="*/ 60 w 120"/>
                <a:gd name="T15" fmla="*/ 10 h 278"/>
                <a:gd name="T16" fmla="*/ 68 w 120"/>
                <a:gd name="T17" fmla="*/ 10 h 278"/>
                <a:gd name="T18" fmla="*/ 76 w 120"/>
                <a:gd name="T19" fmla="*/ 8 h 278"/>
                <a:gd name="T20" fmla="*/ 82 w 120"/>
                <a:gd name="T21" fmla="*/ 4 h 278"/>
                <a:gd name="T22" fmla="*/ 88 w 120"/>
                <a:gd name="T23" fmla="*/ 0 h 278"/>
                <a:gd name="T24" fmla="*/ 90 w 120"/>
                <a:gd name="T25" fmla="*/ 0 h 278"/>
                <a:gd name="T26" fmla="*/ 90 w 120"/>
                <a:gd name="T27" fmla="*/ 0 h 278"/>
                <a:gd name="T28" fmla="*/ 102 w 120"/>
                <a:gd name="T29" fmla="*/ 2 h 278"/>
                <a:gd name="T30" fmla="*/ 110 w 120"/>
                <a:gd name="T31" fmla="*/ 8 h 278"/>
                <a:gd name="T32" fmla="*/ 118 w 120"/>
                <a:gd name="T33" fmla="*/ 18 h 278"/>
                <a:gd name="T34" fmla="*/ 120 w 120"/>
                <a:gd name="T35" fmla="*/ 28 h 278"/>
                <a:gd name="T36" fmla="*/ 120 w 120"/>
                <a:gd name="T37" fmla="*/ 120 h 278"/>
                <a:gd name="T38" fmla="*/ 120 w 120"/>
                <a:gd name="T39" fmla="*/ 120 h 278"/>
                <a:gd name="T40" fmla="*/ 118 w 120"/>
                <a:gd name="T41" fmla="*/ 128 h 278"/>
                <a:gd name="T42" fmla="*/ 114 w 120"/>
                <a:gd name="T43" fmla="*/ 136 h 278"/>
                <a:gd name="T44" fmla="*/ 110 w 120"/>
                <a:gd name="T45" fmla="*/ 142 h 278"/>
                <a:gd name="T46" fmla="*/ 104 w 120"/>
                <a:gd name="T47" fmla="*/ 146 h 278"/>
                <a:gd name="T48" fmla="*/ 90 w 120"/>
                <a:gd name="T49" fmla="*/ 250 h 278"/>
                <a:gd name="T50" fmla="*/ 90 w 120"/>
                <a:gd name="T51" fmla="*/ 250 h 278"/>
                <a:gd name="T52" fmla="*/ 88 w 120"/>
                <a:gd name="T53" fmla="*/ 260 h 278"/>
                <a:gd name="T54" fmla="*/ 82 w 120"/>
                <a:gd name="T55" fmla="*/ 270 h 278"/>
                <a:gd name="T56" fmla="*/ 72 w 120"/>
                <a:gd name="T57" fmla="*/ 276 h 278"/>
                <a:gd name="T58" fmla="*/ 60 w 120"/>
                <a:gd name="T59" fmla="*/ 278 h 278"/>
                <a:gd name="T60" fmla="*/ 58 w 120"/>
                <a:gd name="T61" fmla="*/ 278 h 278"/>
                <a:gd name="T62" fmla="*/ 58 w 120"/>
                <a:gd name="T63" fmla="*/ 278 h 278"/>
                <a:gd name="T64" fmla="*/ 46 w 120"/>
                <a:gd name="T65" fmla="*/ 276 h 278"/>
                <a:gd name="T66" fmla="*/ 38 w 120"/>
                <a:gd name="T67" fmla="*/ 270 h 278"/>
                <a:gd name="T68" fmla="*/ 32 w 120"/>
                <a:gd name="T69" fmla="*/ 260 h 278"/>
                <a:gd name="T70" fmla="*/ 28 w 120"/>
                <a:gd name="T71" fmla="*/ 250 h 278"/>
                <a:gd name="T72" fmla="*/ 16 w 120"/>
                <a:gd name="T73" fmla="*/ 146 h 278"/>
                <a:gd name="T74" fmla="*/ 16 w 120"/>
                <a:gd name="T75" fmla="*/ 146 h 278"/>
                <a:gd name="T76" fmla="*/ 8 w 120"/>
                <a:gd name="T77" fmla="*/ 142 h 278"/>
                <a:gd name="T78" fmla="*/ 4 w 120"/>
                <a:gd name="T79" fmla="*/ 136 h 278"/>
                <a:gd name="T80" fmla="*/ 0 w 120"/>
                <a:gd name="T81" fmla="*/ 128 h 278"/>
                <a:gd name="T82" fmla="*/ 0 w 120"/>
                <a:gd name="T83" fmla="*/ 120 h 278"/>
                <a:gd name="T84" fmla="*/ 0 w 120"/>
                <a:gd name="T85" fmla="*/ 28 h 278"/>
                <a:gd name="T86" fmla="*/ 0 w 120"/>
                <a:gd name="T87" fmla="*/ 28 h 278"/>
                <a:gd name="T88" fmla="*/ 2 w 120"/>
                <a:gd name="T89" fmla="*/ 18 h 278"/>
                <a:gd name="T90" fmla="*/ 8 w 120"/>
                <a:gd name="T91" fmla="*/ 8 h 278"/>
                <a:gd name="T92" fmla="*/ 18 w 120"/>
                <a:gd name="T93" fmla="*/ 2 h 278"/>
                <a:gd name="T94" fmla="*/ 28 w 120"/>
                <a:gd name="T9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78">
                  <a:moveTo>
                    <a:pt x="28" y="0"/>
                  </a:moveTo>
                  <a:lnTo>
                    <a:pt x="32" y="0"/>
                  </a:lnTo>
                  <a:lnTo>
                    <a:pt x="32" y="0"/>
                  </a:lnTo>
                  <a:lnTo>
                    <a:pt x="38" y="4"/>
                  </a:lnTo>
                  <a:lnTo>
                    <a:pt x="44" y="8"/>
                  </a:lnTo>
                  <a:lnTo>
                    <a:pt x="52" y="10"/>
                  </a:lnTo>
                  <a:lnTo>
                    <a:pt x="60" y="10"/>
                  </a:lnTo>
                  <a:lnTo>
                    <a:pt x="60" y="10"/>
                  </a:lnTo>
                  <a:lnTo>
                    <a:pt x="68" y="10"/>
                  </a:lnTo>
                  <a:lnTo>
                    <a:pt x="76" y="8"/>
                  </a:lnTo>
                  <a:lnTo>
                    <a:pt x="82" y="4"/>
                  </a:lnTo>
                  <a:lnTo>
                    <a:pt x="88" y="0"/>
                  </a:lnTo>
                  <a:lnTo>
                    <a:pt x="90" y="0"/>
                  </a:lnTo>
                  <a:lnTo>
                    <a:pt x="90" y="0"/>
                  </a:lnTo>
                  <a:lnTo>
                    <a:pt x="102" y="2"/>
                  </a:lnTo>
                  <a:lnTo>
                    <a:pt x="110" y="8"/>
                  </a:lnTo>
                  <a:lnTo>
                    <a:pt x="118" y="18"/>
                  </a:lnTo>
                  <a:lnTo>
                    <a:pt x="120" y="28"/>
                  </a:lnTo>
                  <a:lnTo>
                    <a:pt x="120" y="120"/>
                  </a:lnTo>
                  <a:lnTo>
                    <a:pt x="120" y="120"/>
                  </a:lnTo>
                  <a:lnTo>
                    <a:pt x="118" y="128"/>
                  </a:lnTo>
                  <a:lnTo>
                    <a:pt x="114" y="136"/>
                  </a:lnTo>
                  <a:lnTo>
                    <a:pt x="110" y="142"/>
                  </a:lnTo>
                  <a:lnTo>
                    <a:pt x="104" y="146"/>
                  </a:lnTo>
                  <a:lnTo>
                    <a:pt x="90" y="250"/>
                  </a:lnTo>
                  <a:lnTo>
                    <a:pt x="90" y="250"/>
                  </a:lnTo>
                  <a:lnTo>
                    <a:pt x="88" y="260"/>
                  </a:lnTo>
                  <a:lnTo>
                    <a:pt x="82" y="270"/>
                  </a:lnTo>
                  <a:lnTo>
                    <a:pt x="72" y="276"/>
                  </a:lnTo>
                  <a:lnTo>
                    <a:pt x="60" y="278"/>
                  </a:lnTo>
                  <a:lnTo>
                    <a:pt x="58" y="278"/>
                  </a:lnTo>
                  <a:lnTo>
                    <a:pt x="58" y="278"/>
                  </a:lnTo>
                  <a:lnTo>
                    <a:pt x="46" y="276"/>
                  </a:lnTo>
                  <a:lnTo>
                    <a:pt x="38" y="270"/>
                  </a:lnTo>
                  <a:lnTo>
                    <a:pt x="32" y="260"/>
                  </a:lnTo>
                  <a:lnTo>
                    <a:pt x="28" y="250"/>
                  </a:lnTo>
                  <a:lnTo>
                    <a:pt x="16" y="146"/>
                  </a:lnTo>
                  <a:lnTo>
                    <a:pt x="16" y="146"/>
                  </a:lnTo>
                  <a:lnTo>
                    <a:pt x="8" y="142"/>
                  </a:lnTo>
                  <a:lnTo>
                    <a:pt x="4" y="136"/>
                  </a:lnTo>
                  <a:lnTo>
                    <a:pt x="0" y="128"/>
                  </a:lnTo>
                  <a:lnTo>
                    <a:pt x="0" y="120"/>
                  </a:lnTo>
                  <a:lnTo>
                    <a:pt x="0" y="28"/>
                  </a:lnTo>
                  <a:lnTo>
                    <a:pt x="0" y="28"/>
                  </a:lnTo>
                  <a:lnTo>
                    <a:pt x="2" y="18"/>
                  </a:lnTo>
                  <a:lnTo>
                    <a:pt x="8" y="8"/>
                  </a:lnTo>
                  <a:lnTo>
                    <a:pt x="18" y="2"/>
                  </a:ln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sp>
          <p:nvSpPr>
            <p:cNvPr id="39" name="Freeform 81"/>
            <p:cNvSpPr>
              <a:spLocks/>
            </p:cNvSpPr>
            <p:nvPr/>
          </p:nvSpPr>
          <p:spPr bwMode="auto">
            <a:xfrm>
              <a:off x="4420438" y="2192909"/>
              <a:ext cx="99592" cy="132789"/>
            </a:xfrm>
            <a:custGeom>
              <a:avLst/>
              <a:gdLst>
                <a:gd name="T0" fmla="*/ 0 w 80"/>
                <a:gd name="T1" fmla="*/ 40 h 80"/>
                <a:gd name="T2" fmla="*/ 0 w 80"/>
                <a:gd name="T3" fmla="*/ 40 h 80"/>
                <a:gd name="T4" fmla="*/ 0 w 80"/>
                <a:gd name="T5" fmla="*/ 48 h 80"/>
                <a:gd name="T6" fmla="*/ 2 w 80"/>
                <a:gd name="T7" fmla="*/ 56 h 80"/>
                <a:gd name="T8" fmla="*/ 6 w 80"/>
                <a:gd name="T9" fmla="*/ 62 h 80"/>
                <a:gd name="T10" fmla="*/ 12 w 80"/>
                <a:gd name="T11" fmla="*/ 68 h 80"/>
                <a:gd name="T12" fmla="*/ 18 w 80"/>
                <a:gd name="T13" fmla="*/ 74 h 80"/>
                <a:gd name="T14" fmla="*/ 24 w 80"/>
                <a:gd name="T15" fmla="*/ 78 h 80"/>
                <a:gd name="T16" fmla="*/ 32 w 80"/>
                <a:gd name="T17" fmla="*/ 80 h 80"/>
                <a:gd name="T18" fmla="*/ 40 w 80"/>
                <a:gd name="T19" fmla="*/ 80 h 80"/>
                <a:gd name="T20" fmla="*/ 40 w 80"/>
                <a:gd name="T21" fmla="*/ 80 h 80"/>
                <a:gd name="T22" fmla="*/ 48 w 80"/>
                <a:gd name="T23" fmla="*/ 80 h 80"/>
                <a:gd name="T24" fmla="*/ 56 w 80"/>
                <a:gd name="T25" fmla="*/ 78 h 80"/>
                <a:gd name="T26" fmla="*/ 62 w 80"/>
                <a:gd name="T27" fmla="*/ 74 h 80"/>
                <a:gd name="T28" fmla="*/ 68 w 80"/>
                <a:gd name="T29" fmla="*/ 68 h 80"/>
                <a:gd name="T30" fmla="*/ 74 w 80"/>
                <a:gd name="T31" fmla="*/ 62 h 80"/>
                <a:gd name="T32" fmla="*/ 78 w 80"/>
                <a:gd name="T33" fmla="*/ 56 h 80"/>
                <a:gd name="T34" fmla="*/ 80 w 80"/>
                <a:gd name="T35" fmla="*/ 48 h 80"/>
                <a:gd name="T36" fmla="*/ 80 w 80"/>
                <a:gd name="T37" fmla="*/ 40 h 80"/>
                <a:gd name="T38" fmla="*/ 80 w 80"/>
                <a:gd name="T39" fmla="*/ 40 h 80"/>
                <a:gd name="T40" fmla="*/ 80 w 80"/>
                <a:gd name="T41" fmla="*/ 32 h 80"/>
                <a:gd name="T42" fmla="*/ 78 w 80"/>
                <a:gd name="T43" fmla="*/ 24 h 80"/>
                <a:gd name="T44" fmla="*/ 74 w 80"/>
                <a:gd name="T45" fmla="*/ 18 h 80"/>
                <a:gd name="T46" fmla="*/ 68 w 80"/>
                <a:gd name="T47" fmla="*/ 12 h 80"/>
                <a:gd name="T48" fmla="*/ 62 w 80"/>
                <a:gd name="T49" fmla="*/ 6 h 80"/>
                <a:gd name="T50" fmla="*/ 56 w 80"/>
                <a:gd name="T51" fmla="*/ 2 h 80"/>
                <a:gd name="T52" fmla="*/ 48 w 80"/>
                <a:gd name="T53" fmla="*/ 0 h 80"/>
                <a:gd name="T54" fmla="*/ 40 w 80"/>
                <a:gd name="T55" fmla="*/ 0 h 80"/>
                <a:gd name="T56" fmla="*/ 40 w 80"/>
                <a:gd name="T57" fmla="*/ 0 h 80"/>
                <a:gd name="T58" fmla="*/ 32 w 80"/>
                <a:gd name="T59" fmla="*/ 0 h 80"/>
                <a:gd name="T60" fmla="*/ 24 w 80"/>
                <a:gd name="T61" fmla="*/ 2 h 80"/>
                <a:gd name="T62" fmla="*/ 18 w 80"/>
                <a:gd name="T63" fmla="*/ 6 h 80"/>
                <a:gd name="T64" fmla="*/ 12 w 80"/>
                <a:gd name="T65" fmla="*/ 12 h 80"/>
                <a:gd name="T66" fmla="*/ 6 w 80"/>
                <a:gd name="T67" fmla="*/ 18 h 80"/>
                <a:gd name="T68" fmla="*/ 2 w 80"/>
                <a:gd name="T69" fmla="*/ 24 h 80"/>
                <a:gd name="T70" fmla="*/ 0 w 80"/>
                <a:gd name="T71" fmla="*/ 32 h 80"/>
                <a:gd name="T72" fmla="*/ 0 w 80"/>
                <a:gd name="T73"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80">
                  <a:moveTo>
                    <a:pt x="0" y="40"/>
                  </a:moveTo>
                  <a:lnTo>
                    <a:pt x="0" y="40"/>
                  </a:lnTo>
                  <a:lnTo>
                    <a:pt x="0" y="48"/>
                  </a:lnTo>
                  <a:lnTo>
                    <a:pt x="2" y="56"/>
                  </a:lnTo>
                  <a:lnTo>
                    <a:pt x="6" y="62"/>
                  </a:lnTo>
                  <a:lnTo>
                    <a:pt x="12" y="68"/>
                  </a:lnTo>
                  <a:lnTo>
                    <a:pt x="18" y="74"/>
                  </a:lnTo>
                  <a:lnTo>
                    <a:pt x="24" y="78"/>
                  </a:lnTo>
                  <a:lnTo>
                    <a:pt x="32" y="80"/>
                  </a:lnTo>
                  <a:lnTo>
                    <a:pt x="40" y="80"/>
                  </a:lnTo>
                  <a:lnTo>
                    <a:pt x="40" y="80"/>
                  </a:lnTo>
                  <a:lnTo>
                    <a:pt x="48" y="80"/>
                  </a:lnTo>
                  <a:lnTo>
                    <a:pt x="56" y="78"/>
                  </a:lnTo>
                  <a:lnTo>
                    <a:pt x="62" y="74"/>
                  </a:lnTo>
                  <a:lnTo>
                    <a:pt x="68" y="68"/>
                  </a:lnTo>
                  <a:lnTo>
                    <a:pt x="74" y="62"/>
                  </a:lnTo>
                  <a:lnTo>
                    <a:pt x="78" y="56"/>
                  </a:lnTo>
                  <a:lnTo>
                    <a:pt x="80" y="48"/>
                  </a:lnTo>
                  <a:lnTo>
                    <a:pt x="80" y="40"/>
                  </a:lnTo>
                  <a:lnTo>
                    <a:pt x="80" y="40"/>
                  </a:lnTo>
                  <a:lnTo>
                    <a:pt x="80" y="32"/>
                  </a:lnTo>
                  <a:lnTo>
                    <a:pt x="78" y="24"/>
                  </a:lnTo>
                  <a:lnTo>
                    <a:pt x="74" y="18"/>
                  </a:lnTo>
                  <a:lnTo>
                    <a:pt x="68" y="12"/>
                  </a:lnTo>
                  <a:lnTo>
                    <a:pt x="62" y="6"/>
                  </a:lnTo>
                  <a:lnTo>
                    <a:pt x="56" y="2"/>
                  </a:lnTo>
                  <a:lnTo>
                    <a:pt x="48" y="0"/>
                  </a:lnTo>
                  <a:lnTo>
                    <a:pt x="40" y="0"/>
                  </a:lnTo>
                  <a:lnTo>
                    <a:pt x="40" y="0"/>
                  </a:lnTo>
                  <a:lnTo>
                    <a:pt x="32" y="0"/>
                  </a:lnTo>
                  <a:lnTo>
                    <a:pt x="24" y="2"/>
                  </a:lnTo>
                  <a:lnTo>
                    <a:pt x="18" y="6"/>
                  </a:lnTo>
                  <a:lnTo>
                    <a:pt x="12" y="12"/>
                  </a:lnTo>
                  <a:lnTo>
                    <a:pt x="6" y="18"/>
                  </a:lnTo>
                  <a:lnTo>
                    <a:pt x="2" y="24"/>
                  </a:lnTo>
                  <a:lnTo>
                    <a:pt x="0" y="32"/>
                  </a:lnTo>
                  <a:lnTo>
                    <a:pt x="0"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sp>
          <p:nvSpPr>
            <p:cNvPr id="40" name="Freeform 83"/>
            <p:cNvSpPr>
              <a:spLocks/>
            </p:cNvSpPr>
            <p:nvPr/>
          </p:nvSpPr>
          <p:spPr bwMode="auto">
            <a:xfrm>
              <a:off x="4395540" y="2332337"/>
              <a:ext cx="149388" cy="464762"/>
            </a:xfrm>
            <a:custGeom>
              <a:avLst/>
              <a:gdLst>
                <a:gd name="T0" fmla="*/ 28 w 120"/>
                <a:gd name="T1" fmla="*/ 0 h 280"/>
                <a:gd name="T2" fmla="*/ 32 w 120"/>
                <a:gd name="T3" fmla="*/ 0 h 280"/>
                <a:gd name="T4" fmla="*/ 32 w 120"/>
                <a:gd name="T5" fmla="*/ 0 h 280"/>
                <a:gd name="T6" fmla="*/ 38 w 120"/>
                <a:gd name="T7" fmla="*/ 6 h 280"/>
                <a:gd name="T8" fmla="*/ 46 w 120"/>
                <a:gd name="T9" fmla="*/ 10 h 280"/>
                <a:gd name="T10" fmla="*/ 52 w 120"/>
                <a:gd name="T11" fmla="*/ 12 h 280"/>
                <a:gd name="T12" fmla="*/ 60 w 120"/>
                <a:gd name="T13" fmla="*/ 12 h 280"/>
                <a:gd name="T14" fmla="*/ 60 w 120"/>
                <a:gd name="T15" fmla="*/ 12 h 280"/>
                <a:gd name="T16" fmla="*/ 68 w 120"/>
                <a:gd name="T17" fmla="*/ 12 h 280"/>
                <a:gd name="T18" fmla="*/ 76 w 120"/>
                <a:gd name="T19" fmla="*/ 10 h 280"/>
                <a:gd name="T20" fmla="*/ 82 w 120"/>
                <a:gd name="T21" fmla="*/ 6 h 280"/>
                <a:gd name="T22" fmla="*/ 88 w 120"/>
                <a:gd name="T23" fmla="*/ 0 h 280"/>
                <a:gd name="T24" fmla="*/ 90 w 120"/>
                <a:gd name="T25" fmla="*/ 0 h 280"/>
                <a:gd name="T26" fmla="*/ 90 w 120"/>
                <a:gd name="T27" fmla="*/ 0 h 280"/>
                <a:gd name="T28" fmla="*/ 102 w 120"/>
                <a:gd name="T29" fmla="*/ 4 h 280"/>
                <a:gd name="T30" fmla="*/ 112 w 120"/>
                <a:gd name="T31" fmla="*/ 10 h 280"/>
                <a:gd name="T32" fmla="*/ 118 w 120"/>
                <a:gd name="T33" fmla="*/ 18 h 280"/>
                <a:gd name="T34" fmla="*/ 120 w 120"/>
                <a:gd name="T35" fmla="*/ 30 h 280"/>
                <a:gd name="T36" fmla="*/ 120 w 120"/>
                <a:gd name="T37" fmla="*/ 122 h 280"/>
                <a:gd name="T38" fmla="*/ 120 w 120"/>
                <a:gd name="T39" fmla="*/ 122 h 280"/>
                <a:gd name="T40" fmla="*/ 118 w 120"/>
                <a:gd name="T41" fmla="*/ 130 h 280"/>
                <a:gd name="T42" fmla="*/ 116 w 120"/>
                <a:gd name="T43" fmla="*/ 138 h 280"/>
                <a:gd name="T44" fmla="*/ 110 w 120"/>
                <a:gd name="T45" fmla="*/ 144 h 280"/>
                <a:gd name="T46" fmla="*/ 104 w 120"/>
                <a:gd name="T47" fmla="*/ 148 h 280"/>
                <a:gd name="T48" fmla="*/ 90 w 120"/>
                <a:gd name="T49" fmla="*/ 250 h 280"/>
                <a:gd name="T50" fmla="*/ 90 w 120"/>
                <a:gd name="T51" fmla="*/ 250 h 280"/>
                <a:gd name="T52" fmla="*/ 88 w 120"/>
                <a:gd name="T53" fmla="*/ 262 h 280"/>
                <a:gd name="T54" fmla="*/ 82 w 120"/>
                <a:gd name="T55" fmla="*/ 272 h 280"/>
                <a:gd name="T56" fmla="*/ 72 w 120"/>
                <a:gd name="T57" fmla="*/ 278 h 280"/>
                <a:gd name="T58" fmla="*/ 62 w 120"/>
                <a:gd name="T59" fmla="*/ 280 h 280"/>
                <a:gd name="T60" fmla="*/ 58 w 120"/>
                <a:gd name="T61" fmla="*/ 280 h 280"/>
                <a:gd name="T62" fmla="*/ 58 w 120"/>
                <a:gd name="T63" fmla="*/ 280 h 280"/>
                <a:gd name="T64" fmla="*/ 48 w 120"/>
                <a:gd name="T65" fmla="*/ 278 h 280"/>
                <a:gd name="T66" fmla="*/ 38 w 120"/>
                <a:gd name="T67" fmla="*/ 272 h 280"/>
                <a:gd name="T68" fmla="*/ 32 w 120"/>
                <a:gd name="T69" fmla="*/ 262 h 280"/>
                <a:gd name="T70" fmla="*/ 30 w 120"/>
                <a:gd name="T71" fmla="*/ 250 h 280"/>
                <a:gd name="T72" fmla="*/ 16 w 120"/>
                <a:gd name="T73" fmla="*/ 148 h 280"/>
                <a:gd name="T74" fmla="*/ 16 w 120"/>
                <a:gd name="T75" fmla="*/ 148 h 280"/>
                <a:gd name="T76" fmla="*/ 10 w 120"/>
                <a:gd name="T77" fmla="*/ 144 h 280"/>
                <a:gd name="T78" fmla="*/ 4 w 120"/>
                <a:gd name="T79" fmla="*/ 138 h 280"/>
                <a:gd name="T80" fmla="*/ 0 w 120"/>
                <a:gd name="T81" fmla="*/ 130 h 280"/>
                <a:gd name="T82" fmla="*/ 0 w 120"/>
                <a:gd name="T83" fmla="*/ 122 h 280"/>
                <a:gd name="T84" fmla="*/ 0 w 120"/>
                <a:gd name="T85" fmla="*/ 30 h 280"/>
                <a:gd name="T86" fmla="*/ 0 w 120"/>
                <a:gd name="T87" fmla="*/ 30 h 280"/>
                <a:gd name="T88" fmla="*/ 2 w 120"/>
                <a:gd name="T89" fmla="*/ 18 h 280"/>
                <a:gd name="T90" fmla="*/ 8 w 120"/>
                <a:gd name="T91" fmla="*/ 10 h 280"/>
                <a:gd name="T92" fmla="*/ 18 w 120"/>
                <a:gd name="T93" fmla="*/ 4 h 280"/>
                <a:gd name="T94" fmla="*/ 28 w 120"/>
                <a:gd name="T9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80">
                  <a:moveTo>
                    <a:pt x="28" y="0"/>
                  </a:moveTo>
                  <a:lnTo>
                    <a:pt x="32" y="0"/>
                  </a:lnTo>
                  <a:lnTo>
                    <a:pt x="32" y="0"/>
                  </a:lnTo>
                  <a:lnTo>
                    <a:pt x="38" y="6"/>
                  </a:lnTo>
                  <a:lnTo>
                    <a:pt x="46" y="10"/>
                  </a:lnTo>
                  <a:lnTo>
                    <a:pt x="52" y="12"/>
                  </a:lnTo>
                  <a:lnTo>
                    <a:pt x="60" y="12"/>
                  </a:lnTo>
                  <a:lnTo>
                    <a:pt x="60" y="12"/>
                  </a:lnTo>
                  <a:lnTo>
                    <a:pt x="68" y="12"/>
                  </a:lnTo>
                  <a:lnTo>
                    <a:pt x="76" y="10"/>
                  </a:lnTo>
                  <a:lnTo>
                    <a:pt x="82" y="6"/>
                  </a:lnTo>
                  <a:lnTo>
                    <a:pt x="88" y="0"/>
                  </a:lnTo>
                  <a:lnTo>
                    <a:pt x="90" y="0"/>
                  </a:lnTo>
                  <a:lnTo>
                    <a:pt x="90" y="0"/>
                  </a:lnTo>
                  <a:lnTo>
                    <a:pt x="102" y="4"/>
                  </a:lnTo>
                  <a:lnTo>
                    <a:pt x="112" y="10"/>
                  </a:lnTo>
                  <a:lnTo>
                    <a:pt x="118" y="18"/>
                  </a:lnTo>
                  <a:lnTo>
                    <a:pt x="120" y="30"/>
                  </a:lnTo>
                  <a:lnTo>
                    <a:pt x="120" y="122"/>
                  </a:lnTo>
                  <a:lnTo>
                    <a:pt x="120" y="122"/>
                  </a:lnTo>
                  <a:lnTo>
                    <a:pt x="118" y="130"/>
                  </a:lnTo>
                  <a:lnTo>
                    <a:pt x="116" y="138"/>
                  </a:lnTo>
                  <a:lnTo>
                    <a:pt x="110" y="144"/>
                  </a:lnTo>
                  <a:lnTo>
                    <a:pt x="104" y="148"/>
                  </a:lnTo>
                  <a:lnTo>
                    <a:pt x="90" y="250"/>
                  </a:lnTo>
                  <a:lnTo>
                    <a:pt x="90" y="250"/>
                  </a:lnTo>
                  <a:lnTo>
                    <a:pt x="88" y="262"/>
                  </a:lnTo>
                  <a:lnTo>
                    <a:pt x="82" y="272"/>
                  </a:lnTo>
                  <a:lnTo>
                    <a:pt x="72" y="278"/>
                  </a:lnTo>
                  <a:lnTo>
                    <a:pt x="62" y="280"/>
                  </a:lnTo>
                  <a:lnTo>
                    <a:pt x="58" y="280"/>
                  </a:lnTo>
                  <a:lnTo>
                    <a:pt x="58" y="280"/>
                  </a:lnTo>
                  <a:lnTo>
                    <a:pt x="48" y="278"/>
                  </a:lnTo>
                  <a:lnTo>
                    <a:pt x="38" y="272"/>
                  </a:lnTo>
                  <a:lnTo>
                    <a:pt x="32" y="262"/>
                  </a:lnTo>
                  <a:lnTo>
                    <a:pt x="30" y="250"/>
                  </a:lnTo>
                  <a:lnTo>
                    <a:pt x="16" y="148"/>
                  </a:lnTo>
                  <a:lnTo>
                    <a:pt x="16" y="148"/>
                  </a:lnTo>
                  <a:lnTo>
                    <a:pt x="10" y="144"/>
                  </a:lnTo>
                  <a:lnTo>
                    <a:pt x="4" y="138"/>
                  </a:lnTo>
                  <a:lnTo>
                    <a:pt x="0" y="130"/>
                  </a:lnTo>
                  <a:lnTo>
                    <a:pt x="0" y="122"/>
                  </a:lnTo>
                  <a:lnTo>
                    <a:pt x="0" y="30"/>
                  </a:lnTo>
                  <a:lnTo>
                    <a:pt x="0" y="30"/>
                  </a:lnTo>
                  <a:lnTo>
                    <a:pt x="2" y="18"/>
                  </a:lnTo>
                  <a:lnTo>
                    <a:pt x="8" y="10"/>
                  </a:lnTo>
                  <a:lnTo>
                    <a:pt x="18" y="4"/>
                  </a:ln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sp>
          <p:nvSpPr>
            <p:cNvPr id="41" name="Freeform 87"/>
            <p:cNvSpPr>
              <a:spLocks/>
            </p:cNvSpPr>
            <p:nvPr/>
          </p:nvSpPr>
          <p:spPr bwMode="auto">
            <a:xfrm>
              <a:off x="3588845" y="1223548"/>
              <a:ext cx="149388" cy="461443"/>
            </a:xfrm>
            <a:custGeom>
              <a:avLst/>
              <a:gdLst>
                <a:gd name="T0" fmla="*/ 28 w 120"/>
                <a:gd name="T1" fmla="*/ 0 h 278"/>
                <a:gd name="T2" fmla="*/ 32 w 120"/>
                <a:gd name="T3" fmla="*/ 0 h 278"/>
                <a:gd name="T4" fmla="*/ 32 w 120"/>
                <a:gd name="T5" fmla="*/ 0 h 278"/>
                <a:gd name="T6" fmla="*/ 38 w 120"/>
                <a:gd name="T7" fmla="*/ 4 h 278"/>
                <a:gd name="T8" fmla="*/ 44 w 120"/>
                <a:gd name="T9" fmla="*/ 8 h 278"/>
                <a:gd name="T10" fmla="*/ 52 w 120"/>
                <a:gd name="T11" fmla="*/ 10 h 278"/>
                <a:gd name="T12" fmla="*/ 60 w 120"/>
                <a:gd name="T13" fmla="*/ 12 h 278"/>
                <a:gd name="T14" fmla="*/ 60 w 120"/>
                <a:gd name="T15" fmla="*/ 12 h 278"/>
                <a:gd name="T16" fmla="*/ 68 w 120"/>
                <a:gd name="T17" fmla="*/ 10 h 278"/>
                <a:gd name="T18" fmla="*/ 76 w 120"/>
                <a:gd name="T19" fmla="*/ 8 h 278"/>
                <a:gd name="T20" fmla="*/ 82 w 120"/>
                <a:gd name="T21" fmla="*/ 4 h 278"/>
                <a:gd name="T22" fmla="*/ 88 w 120"/>
                <a:gd name="T23" fmla="*/ 0 h 278"/>
                <a:gd name="T24" fmla="*/ 90 w 120"/>
                <a:gd name="T25" fmla="*/ 0 h 278"/>
                <a:gd name="T26" fmla="*/ 90 w 120"/>
                <a:gd name="T27" fmla="*/ 0 h 278"/>
                <a:gd name="T28" fmla="*/ 102 w 120"/>
                <a:gd name="T29" fmla="*/ 2 h 278"/>
                <a:gd name="T30" fmla="*/ 112 w 120"/>
                <a:gd name="T31" fmla="*/ 8 h 278"/>
                <a:gd name="T32" fmla="*/ 118 w 120"/>
                <a:gd name="T33" fmla="*/ 18 h 278"/>
                <a:gd name="T34" fmla="*/ 120 w 120"/>
                <a:gd name="T35" fmla="*/ 28 h 278"/>
                <a:gd name="T36" fmla="*/ 120 w 120"/>
                <a:gd name="T37" fmla="*/ 120 h 278"/>
                <a:gd name="T38" fmla="*/ 120 w 120"/>
                <a:gd name="T39" fmla="*/ 120 h 278"/>
                <a:gd name="T40" fmla="*/ 118 w 120"/>
                <a:gd name="T41" fmla="*/ 128 h 278"/>
                <a:gd name="T42" fmla="*/ 116 w 120"/>
                <a:gd name="T43" fmla="*/ 136 h 278"/>
                <a:gd name="T44" fmla="*/ 110 w 120"/>
                <a:gd name="T45" fmla="*/ 142 h 278"/>
                <a:gd name="T46" fmla="*/ 104 w 120"/>
                <a:gd name="T47" fmla="*/ 146 h 278"/>
                <a:gd name="T48" fmla="*/ 90 w 120"/>
                <a:gd name="T49" fmla="*/ 250 h 278"/>
                <a:gd name="T50" fmla="*/ 90 w 120"/>
                <a:gd name="T51" fmla="*/ 250 h 278"/>
                <a:gd name="T52" fmla="*/ 88 w 120"/>
                <a:gd name="T53" fmla="*/ 262 h 278"/>
                <a:gd name="T54" fmla="*/ 82 w 120"/>
                <a:gd name="T55" fmla="*/ 270 h 278"/>
                <a:gd name="T56" fmla="*/ 72 w 120"/>
                <a:gd name="T57" fmla="*/ 276 h 278"/>
                <a:gd name="T58" fmla="*/ 60 w 120"/>
                <a:gd name="T59" fmla="*/ 278 h 278"/>
                <a:gd name="T60" fmla="*/ 58 w 120"/>
                <a:gd name="T61" fmla="*/ 278 h 278"/>
                <a:gd name="T62" fmla="*/ 58 w 120"/>
                <a:gd name="T63" fmla="*/ 278 h 278"/>
                <a:gd name="T64" fmla="*/ 46 w 120"/>
                <a:gd name="T65" fmla="*/ 276 h 278"/>
                <a:gd name="T66" fmla="*/ 38 w 120"/>
                <a:gd name="T67" fmla="*/ 270 h 278"/>
                <a:gd name="T68" fmla="*/ 32 w 120"/>
                <a:gd name="T69" fmla="*/ 262 h 278"/>
                <a:gd name="T70" fmla="*/ 28 w 120"/>
                <a:gd name="T71" fmla="*/ 250 h 278"/>
                <a:gd name="T72" fmla="*/ 16 w 120"/>
                <a:gd name="T73" fmla="*/ 146 h 278"/>
                <a:gd name="T74" fmla="*/ 16 w 120"/>
                <a:gd name="T75" fmla="*/ 146 h 278"/>
                <a:gd name="T76" fmla="*/ 10 w 120"/>
                <a:gd name="T77" fmla="*/ 142 h 278"/>
                <a:gd name="T78" fmla="*/ 4 w 120"/>
                <a:gd name="T79" fmla="*/ 136 h 278"/>
                <a:gd name="T80" fmla="*/ 0 w 120"/>
                <a:gd name="T81" fmla="*/ 128 h 278"/>
                <a:gd name="T82" fmla="*/ 0 w 120"/>
                <a:gd name="T83" fmla="*/ 120 h 278"/>
                <a:gd name="T84" fmla="*/ 0 w 120"/>
                <a:gd name="T85" fmla="*/ 28 h 278"/>
                <a:gd name="T86" fmla="*/ 0 w 120"/>
                <a:gd name="T87" fmla="*/ 28 h 278"/>
                <a:gd name="T88" fmla="*/ 2 w 120"/>
                <a:gd name="T89" fmla="*/ 18 h 278"/>
                <a:gd name="T90" fmla="*/ 8 w 120"/>
                <a:gd name="T91" fmla="*/ 8 h 278"/>
                <a:gd name="T92" fmla="*/ 18 w 120"/>
                <a:gd name="T93" fmla="*/ 2 h 278"/>
                <a:gd name="T94" fmla="*/ 28 w 120"/>
                <a:gd name="T9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78">
                  <a:moveTo>
                    <a:pt x="28" y="0"/>
                  </a:moveTo>
                  <a:lnTo>
                    <a:pt x="32" y="0"/>
                  </a:lnTo>
                  <a:lnTo>
                    <a:pt x="32" y="0"/>
                  </a:lnTo>
                  <a:lnTo>
                    <a:pt x="38" y="4"/>
                  </a:lnTo>
                  <a:lnTo>
                    <a:pt x="44" y="8"/>
                  </a:lnTo>
                  <a:lnTo>
                    <a:pt x="52" y="10"/>
                  </a:lnTo>
                  <a:lnTo>
                    <a:pt x="60" y="12"/>
                  </a:lnTo>
                  <a:lnTo>
                    <a:pt x="60" y="12"/>
                  </a:lnTo>
                  <a:lnTo>
                    <a:pt x="68" y="10"/>
                  </a:lnTo>
                  <a:lnTo>
                    <a:pt x="76" y="8"/>
                  </a:lnTo>
                  <a:lnTo>
                    <a:pt x="82" y="4"/>
                  </a:lnTo>
                  <a:lnTo>
                    <a:pt x="88" y="0"/>
                  </a:lnTo>
                  <a:lnTo>
                    <a:pt x="90" y="0"/>
                  </a:lnTo>
                  <a:lnTo>
                    <a:pt x="90" y="0"/>
                  </a:lnTo>
                  <a:lnTo>
                    <a:pt x="102" y="2"/>
                  </a:lnTo>
                  <a:lnTo>
                    <a:pt x="112" y="8"/>
                  </a:lnTo>
                  <a:lnTo>
                    <a:pt x="118" y="18"/>
                  </a:lnTo>
                  <a:lnTo>
                    <a:pt x="120" y="28"/>
                  </a:lnTo>
                  <a:lnTo>
                    <a:pt x="120" y="120"/>
                  </a:lnTo>
                  <a:lnTo>
                    <a:pt x="120" y="120"/>
                  </a:lnTo>
                  <a:lnTo>
                    <a:pt x="118" y="128"/>
                  </a:lnTo>
                  <a:lnTo>
                    <a:pt x="116" y="136"/>
                  </a:lnTo>
                  <a:lnTo>
                    <a:pt x="110" y="142"/>
                  </a:lnTo>
                  <a:lnTo>
                    <a:pt x="104" y="146"/>
                  </a:lnTo>
                  <a:lnTo>
                    <a:pt x="90" y="250"/>
                  </a:lnTo>
                  <a:lnTo>
                    <a:pt x="90" y="250"/>
                  </a:lnTo>
                  <a:lnTo>
                    <a:pt x="88" y="262"/>
                  </a:lnTo>
                  <a:lnTo>
                    <a:pt x="82" y="270"/>
                  </a:lnTo>
                  <a:lnTo>
                    <a:pt x="72" y="276"/>
                  </a:lnTo>
                  <a:lnTo>
                    <a:pt x="60" y="278"/>
                  </a:lnTo>
                  <a:lnTo>
                    <a:pt x="58" y="278"/>
                  </a:lnTo>
                  <a:lnTo>
                    <a:pt x="58" y="278"/>
                  </a:lnTo>
                  <a:lnTo>
                    <a:pt x="46" y="276"/>
                  </a:lnTo>
                  <a:lnTo>
                    <a:pt x="38" y="270"/>
                  </a:lnTo>
                  <a:lnTo>
                    <a:pt x="32" y="262"/>
                  </a:lnTo>
                  <a:lnTo>
                    <a:pt x="28" y="250"/>
                  </a:lnTo>
                  <a:lnTo>
                    <a:pt x="16" y="146"/>
                  </a:lnTo>
                  <a:lnTo>
                    <a:pt x="16" y="146"/>
                  </a:lnTo>
                  <a:lnTo>
                    <a:pt x="10" y="142"/>
                  </a:lnTo>
                  <a:lnTo>
                    <a:pt x="4" y="136"/>
                  </a:lnTo>
                  <a:lnTo>
                    <a:pt x="0" y="128"/>
                  </a:lnTo>
                  <a:lnTo>
                    <a:pt x="0" y="120"/>
                  </a:lnTo>
                  <a:lnTo>
                    <a:pt x="0" y="28"/>
                  </a:lnTo>
                  <a:lnTo>
                    <a:pt x="0" y="28"/>
                  </a:lnTo>
                  <a:lnTo>
                    <a:pt x="2" y="18"/>
                  </a:lnTo>
                  <a:lnTo>
                    <a:pt x="8" y="8"/>
                  </a:lnTo>
                  <a:lnTo>
                    <a:pt x="18" y="2"/>
                  </a:ln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sp>
          <p:nvSpPr>
            <p:cNvPr id="42" name="Freeform 89"/>
            <p:cNvSpPr>
              <a:spLocks/>
            </p:cNvSpPr>
            <p:nvPr/>
          </p:nvSpPr>
          <p:spPr bwMode="auto">
            <a:xfrm>
              <a:off x="3745703" y="1621916"/>
              <a:ext cx="102082" cy="136109"/>
            </a:xfrm>
            <a:custGeom>
              <a:avLst/>
              <a:gdLst>
                <a:gd name="T0" fmla="*/ 0 w 82"/>
                <a:gd name="T1" fmla="*/ 40 h 82"/>
                <a:gd name="T2" fmla="*/ 0 w 82"/>
                <a:gd name="T3" fmla="*/ 40 h 82"/>
                <a:gd name="T4" fmla="*/ 2 w 82"/>
                <a:gd name="T5" fmla="*/ 48 h 82"/>
                <a:gd name="T6" fmla="*/ 4 w 82"/>
                <a:gd name="T7" fmla="*/ 56 h 82"/>
                <a:gd name="T8" fmla="*/ 8 w 82"/>
                <a:gd name="T9" fmla="*/ 64 h 82"/>
                <a:gd name="T10" fmla="*/ 12 w 82"/>
                <a:gd name="T11" fmla="*/ 70 h 82"/>
                <a:gd name="T12" fmla="*/ 18 w 82"/>
                <a:gd name="T13" fmla="*/ 74 h 82"/>
                <a:gd name="T14" fmla="*/ 26 w 82"/>
                <a:gd name="T15" fmla="*/ 78 h 82"/>
                <a:gd name="T16" fmla="*/ 34 w 82"/>
                <a:gd name="T17" fmla="*/ 80 h 82"/>
                <a:gd name="T18" fmla="*/ 42 w 82"/>
                <a:gd name="T19" fmla="*/ 82 h 82"/>
                <a:gd name="T20" fmla="*/ 42 w 82"/>
                <a:gd name="T21" fmla="*/ 82 h 82"/>
                <a:gd name="T22" fmla="*/ 50 w 82"/>
                <a:gd name="T23" fmla="*/ 80 h 82"/>
                <a:gd name="T24" fmla="*/ 58 w 82"/>
                <a:gd name="T25" fmla="*/ 78 h 82"/>
                <a:gd name="T26" fmla="*/ 64 w 82"/>
                <a:gd name="T27" fmla="*/ 74 h 82"/>
                <a:gd name="T28" fmla="*/ 70 w 82"/>
                <a:gd name="T29" fmla="*/ 70 h 82"/>
                <a:gd name="T30" fmla="*/ 76 w 82"/>
                <a:gd name="T31" fmla="*/ 64 h 82"/>
                <a:gd name="T32" fmla="*/ 78 w 82"/>
                <a:gd name="T33" fmla="*/ 56 h 82"/>
                <a:gd name="T34" fmla="*/ 82 w 82"/>
                <a:gd name="T35" fmla="*/ 48 h 82"/>
                <a:gd name="T36" fmla="*/ 82 w 82"/>
                <a:gd name="T37" fmla="*/ 40 h 82"/>
                <a:gd name="T38" fmla="*/ 82 w 82"/>
                <a:gd name="T39" fmla="*/ 40 h 82"/>
                <a:gd name="T40" fmla="*/ 82 w 82"/>
                <a:gd name="T41" fmla="*/ 32 h 82"/>
                <a:gd name="T42" fmla="*/ 78 w 82"/>
                <a:gd name="T43" fmla="*/ 24 h 82"/>
                <a:gd name="T44" fmla="*/ 76 w 82"/>
                <a:gd name="T45" fmla="*/ 18 h 82"/>
                <a:gd name="T46" fmla="*/ 70 w 82"/>
                <a:gd name="T47" fmla="*/ 12 h 82"/>
                <a:gd name="T48" fmla="*/ 64 w 82"/>
                <a:gd name="T49" fmla="*/ 6 h 82"/>
                <a:gd name="T50" fmla="*/ 58 w 82"/>
                <a:gd name="T51" fmla="*/ 4 h 82"/>
                <a:gd name="T52" fmla="*/ 50 w 82"/>
                <a:gd name="T53" fmla="*/ 0 h 82"/>
                <a:gd name="T54" fmla="*/ 42 w 82"/>
                <a:gd name="T55" fmla="*/ 0 h 82"/>
                <a:gd name="T56" fmla="*/ 42 w 82"/>
                <a:gd name="T57" fmla="*/ 0 h 82"/>
                <a:gd name="T58" fmla="*/ 34 w 82"/>
                <a:gd name="T59" fmla="*/ 0 h 82"/>
                <a:gd name="T60" fmla="*/ 26 w 82"/>
                <a:gd name="T61" fmla="*/ 4 h 82"/>
                <a:gd name="T62" fmla="*/ 18 w 82"/>
                <a:gd name="T63" fmla="*/ 6 h 82"/>
                <a:gd name="T64" fmla="*/ 12 w 82"/>
                <a:gd name="T65" fmla="*/ 12 h 82"/>
                <a:gd name="T66" fmla="*/ 8 w 82"/>
                <a:gd name="T67" fmla="*/ 18 h 82"/>
                <a:gd name="T68" fmla="*/ 4 w 82"/>
                <a:gd name="T69" fmla="*/ 24 h 82"/>
                <a:gd name="T70" fmla="*/ 2 w 82"/>
                <a:gd name="T71" fmla="*/ 32 h 82"/>
                <a:gd name="T72" fmla="*/ 0 w 82"/>
                <a:gd name="T7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82">
                  <a:moveTo>
                    <a:pt x="0" y="40"/>
                  </a:moveTo>
                  <a:lnTo>
                    <a:pt x="0" y="40"/>
                  </a:lnTo>
                  <a:lnTo>
                    <a:pt x="2" y="48"/>
                  </a:lnTo>
                  <a:lnTo>
                    <a:pt x="4" y="56"/>
                  </a:lnTo>
                  <a:lnTo>
                    <a:pt x="8" y="64"/>
                  </a:lnTo>
                  <a:lnTo>
                    <a:pt x="12" y="70"/>
                  </a:lnTo>
                  <a:lnTo>
                    <a:pt x="18" y="74"/>
                  </a:lnTo>
                  <a:lnTo>
                    <a:pt x="26" y="78"/>
                  </a:lnTo>
                  <a:lnTo>
                    <a:pt x="34" y="80"/>
                  </a:lnTo>
                  <a:lnTo>
                    <a:pt x="42" y="82"/>
                  </a:lnTo>
                  <a:lnTo>
                    <a:pt x="42" y="82"/>
                  </a:lnTo>
                  <a:lnTo>
                    <a:pt x="50" y="80"/>
                  </a:lnTo>
                  <a:lnTo>
                    <a:pt x="58" y="78"/>
                  </a:lnTo>
                  <a:lnTo>
                    <a:pt x="64" y="74"/>
                  </a:lnTo>
                  <a:lnTo>
                    <a:pt x="70" y="70"/>
                  </a:lnTo>
                  <a:lnTo>
                    <a:pt x="76" y="64"/>
                  </a:lnTo>
                  <a:lnTo>
                    <a:pt x="78" y="56"/>
                  </a:lnTo>
                  <a:lnTo>
                    <a:pt x="82" y="48"/>
                  </a:lnTo>
                  <a:lnTo>
                    <a:pt x="82" y="40"/>
                  </a:lnTo>
                  <a:lnTo>
                    <a:pt x="82" y="40"/>
                  </a:lnTo>
                  <a:lnTo>
                    <a:pt x="82" y="32"/>
                  </a:lnTo>
                  <a:lnTo>
                    <a:pt x="78" y="24"/>
                  </a:lnTo>
                  <a:lnTo>
                    <a:pt x="76" y="18"/>
                  </a:lnTo>
                  <a:lnTo>
                    <a:pt x="70" y="12"/>
                  </a:lnTo>
                  <a:lnTo>
                    <a:pt x="64" y="6"/>
                  </a:lnTo>
                  <a:lnTo>
                    <a:pt x="58" y="4"/>
                  </a:lnTo>
                  <a:lnTo>
                    <a:pt x="50" y="0"/>
                  </a:lnTo>
                  <a:lnTo>
                    <a:pt x="42" y="0"/>
                  </a:lnTo>
                  <a:lnTo>
                    <a:pt x="42" y="0"/>
                  </a:lnTo>
                  <a:lnTo>
                    <a:pt x="34" y="0"/>
                  </a:lnTo>
                  <a:lnTo>
                    <a:pt x="26" y="4"/>
                  </a:lnTo>
                  <a:lnTo>
                    <a:pt x="18" y="6"/>
                  </a:lnTo>
                  <a:lnTo>
                    <a:pt x="12" y="12"/>
                  </a:lnTo>
                  <a:lnTo>
                    <a:pt x="8" y="18"/>
                  </a:lnTo>
                  <a:lnTo>
                    <a:pt x="4" y="24"/>
                  </a:lnTo>
                  <a:lnTo>
                    <a:pt x="2" y="32"/>
                  </a:lnTo>
                  <a:lnTo>
                    <a:pt x="0"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sp>
          <p:nvSpPr>
            <p:cNvPr id="43" name="Freeform 91"/>
            <p:cNvSpPr>
              <a:spLocks/>
            </p:cNvSpPr>
            <p:nvPr/>
          </p:nvSpPr>
          <p:spPr bwMode="auto">
            <a:xfrm>
              <a:off x="3720805" y="1764664"/>
              <a:ext cx="151878" cy="461443"/>
            </a:xfrm>
            <a:custGeom>
              <a:avLst/>
              <a:gdLst>
                <a:gd name="T0" fmla="*/ 30 w 122"/>
                <a:gd name="T1" fmla="*/ 0 h 278"/>
                <a:gd name="T2" fmla="*/ 34 w 122"/>
                <a:gd name="T3" fmla="*/ 0 h 278"/>
                <a:gd name="T4" fmla="*/ 34 w 122"/>
                <a:gd name="T5" fmla="*/ 0 h 278"/>
                <a:gd name="T6" fmla="*/ 40 w 122"/>
                <a:gd name="T7" fmla="*/ 4 h 278"/>
                <a:gd name="T8" fmla="*/ 46 w 122"/>
                <a:gd name="T9" fmla="*/ 8 h 278"/>
                <a:gd name="T10" fmla="*/ 54 w 122"/>
                <a:gd name="T11" fmla="*/ 10 h 278"/>
                <a:gd name="T12" fmla="*/ 62 w 122"/>
                <a:gd name="T13" fmla="*/ 10 h 278"/>
                <a:gd name="T14" fmla="*/ 62 w 122"/>
                <a:gd name="T15" fmla="*/ 10 h 278"/>
                <a:gd name="T16" fmla="*/ 70 w 122"/>
                <a:gd name="T17" fmla="*/ 10 h 278"/>
                <a:gd name="T18" fmla="*/ 78 w 122"/>
                <a:gd name="T19" fmla="*/ 8 h 278"/>
                <a:gd name="T20" fmla="*/ 84 w 122"/>
                <a:gd name="T21" fmla="*/ 4 h 278"/>
                <a:gd name="T22" fmla="*/ 90 w 122"/>
                <a:gd name="T23" fmla="*/ 0 h 278"/>
                <a:gd name="T24" fmla="*/ 92 w 122"/>
                <a:gd name="T25" fmla="*/ 0 h 278"/>
                <a:gd name="T26" fmla="*/ 92 w 122"/>
                <a:gd name="T27" fmla="*/ 0 h 278"/>
                <a:gd name="T28" fmla="*/ 104 w 122"/>
                <a:gd name="T29" fmla="*/ 2 h 278"/>
                <a:gd name="T30" fmla="*/ 112 w 122"/>
                <a:gd name="T31" fmla="*/ 8 h 278"/>
                <a:gd name="T32" fmla="*/ 118 w 122"/>
                <a:gd name="T33" fmla="*/ 18 h 278"/>
                <a:gd name="T34" fmla="*/ 122 w 122"/>
                <a:gd name="T35" fmla="*/ 28 h 278"/>
                <a:gd name="T36" fmla="*/ 122 w 122"/>
                <a:gd name="T37" fmla="*/ 120 h 278"/>
                <a:gd name="T38" fmla="*/ 122 w 122"/>
                <a:gd name="T39" fmla="*/ 120 h 278"/>
                <a:gd name="T40" fmla="*/ 120 w 122"/>
                <a:gd name="T41" fmla="*/ 128 h 278"/>
                <a:gd name="T42" fmla="*/ 116 w 122"/>
                <a:gd name="T43" fmla="*/ 136 h 278"/>
                <a:gd name="T44" fmla="*/ 112 w 122"/>
                <a:gd name="T45" fmla="*/ 142 h 278"/>
                <a:gd name="T46" fmla="*/ 104 w 122"/>
                <a:gd name="T47" fmla="*/ 146 h 278"/>
                <a:gd name="T48" fmla="*/ 92 w 122"/>
                <a:gd name="T49" fmla="*/ 250 h 278"/>
                <a:gd name="T50" fmla="*/ 92 w 122"/>
                <a:gd name="T51" fmla="*/ 250 h 278"/>
                <a:gd name="T52" fmla="*/ 90 w 122"/>
                <a:gd name="T53" fmla="*/ 260 h 278"/>
                <a:gd name="T54" fmla="*/ 84 w 122"/>
                <a:gd name="T55" fmla="*/ 270 h 278"/>
                <a:gd name="T56" fmla="*/ 74 w 122"/>
                <a:gd name="T57" fmla="*/ 276 h 278"/>
                <a:gd name="T58" fmla="*/ 62 w 122"/>
                <a:gd name="T59" fmla="*/ 278 h 278"/>
                <a:gd name="T60" fmla="*/ 60 w 122"/>
                <a:gd name="T61" fmla="*/ 278 h 278"/>
                <a:gd name="T62" fmla="*/ 60 w 122"/>
                <a:gd name="T63" fmla="*/ 278 h 278"/>
                <a:gd name="T64" fmla="*/ 48 w 122"/>
                <a:gd name="T65" fmla="*/ 276 h 278"/>
                <a:gd name="T66" fmla="*/ 40 w 122"/>
                <a:gd name="T67" fmla="*/ 270 h 278"/>
                <a:gd name="T68" fmla="*/ 32 w 122"/>
                <a:gd name="T69" fmla="*/ 260 h 278"/>
                <a:gd name="T70" fmla="*/ 30 w 122"/>
                <a:gd name="T71" fmla="*/ 250 h 278"/>
                <a:gd name="T72" fmla="*/ 18 w 122"/>
                <a:gd name="T73" fmla="*/ 146 h 278"/>
                <a:gd name="T74" fmla="*/ 18 w 122"/>
                <a:gd name="T75" fmla="*/ 146 h 278"/>
                <a:gd name="T76" fmla="*/ 10 w 122"/>
                <a:gd name="T77" fmla="*/ 142 h 278"/>
                <a:gd name="T78" fmla="*/ 6 w 122"/>
                <a:gd name="T79" fmla="*/ 136 h 278"/>
                <a:gd name="T80" fmla="*/ 2 w 122"/>
                <a:gd name="T81" fmla="*/ 128 h 278"/>
                <a:gd name="T82" fmla="*/ 0 w 122"/>
                <a:gd name="T83" fmla="*/ 120 h 278"/>
                <a:gd name="T84" fmla="*/ 0 w 122"/>
                <a:gd name="T85" fmla="*/ 28 h 278"/>
                <a:gd name="T86" fmla="*/ 0 w 122"/>
                <a:gd name="T87" fmla="*/ 28 h 278"/>
                <a:gd name="T88" fmla="*/ 4 w 122"/>
                <a:gd name="T89" fmla="*/ 18 h 278"/>
                <a:gd name="T90" fmla="*/ 10 w 122"/>
                <a:gd name="T91" fmla="*/ 8 h 278"/>
                <a:gd name="T92" fmla="*/ 18 w 122"/>
                <a:gd name="T93" fmla="*/ 2 h 278"/>
                <a:gd name="T94" fmla="*/ 30 w 122"/>
                <a:gd name="T9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278">
                  <a:moveTo>
                    <a:pt x="30" y="0"/>
                  </a:moveTo>
                  <a:lnTo>
                    <a:pt x="34" y="0"/>
                  </a:lnTo>
                  <a:lnTo>
                    <a:pt x="34" y="0"/>
                  </a:lnTo>
                  <a:lnTo>
                    <a:pt x="40" y="4"/>
                  </a:lnTo>
                  <a:lnTo>
                    <a:pt x="46" y="8"/>
                  </a:lnTo>
                  <a:lnTo>
                    <a:pt x="54" y="10"/>
                  </a:lnTo>
                  <a:lnTo>
                    <a:pt x="62" y="10"/>
                  </a:lnTo>
                  <a:lnTo>
                    <a:pt x="62" y="10"/>
                  </a:lnTo>
                  <a:lnTo>
                    <a:pt x="70" y="10"/>
                  </a:lnTo>
                  <a:lnTo>
                    <a:pt x="78" y="8"/>
                  </a:lnTo>
                  <a:lnTo>
                    <a:pt x="84" y="4"/>
                  </a:lnTo>
                  <a:lnTo>
                    <a:pt x="90" y="0"/>
                  </a:lnTo>
                  <a:lnTo>
                    <a:pt x="92" y="0"/>
                  </a:lnTo>
                  <a:lnTo>
                    <a:pt x="92" y="0"/>
                  </a:lnTo>
                  <a:lnTo>
                    <a:pt x="104" y="2"/>
                  </a:lnTo>
                  <a:lnTo>
                    <a:pt x="112" y="8"/>
                  </a:lnTo>
                  <a:lnTo>
                    <a:pt x="118" y="18"/>
                  </a:lnTo>
                  <a:lnTo>
                    <a:pt x="122" y="28"/>
                  </a:lnTo>
                  <a:lnTo>
                    <a:pt x="122" y="120"/>
                  </a:lnTo>
                  <a:lnTo>
                    <a:pt x="122" y="120"/>
                  </a:lnTo>
                  <a:lnTo>
                    <a:pt x="120" y="128"/>
                  </a:lnTo>
                  <a:lnTo>
                    <a:pt x="116" y="136"/>
                  </a:lnTo>
                  <a:lnTo>
                    <a:pt x="112" y="142"/>
                  </a:lnTo>
                  <a:lnTo>
                    <a:pt x="104" y="146"/>
                  </a:lnTo>
                  <a:lnTo>
                    <a:pt x="92" y="250"/>
                  </a:lnTo>
                  <a:lnTo>
                    <a:pt x="92" y="250"/>
                  </a:lnTo>
                  <a:lnTo>
                    <a:pt x="90" y="260"/>
                  </a:lnTo>
                  <a:lnTo>
                    <a:pt x="84" y="270"/>
                  </a:lnTo>
                  <a:lnTo>
                    <a:pt x="74" y="276"/>
                  </a:lnTo>
                  <a:lnTo>
                    <a:pt x="62" y="278"/>
                  </a:lnTo>
                  <a:lnTo>
                    <a:pt x="60" y="278"/>
                  </a:lnTo>
                  <a:lnTo>
                    <a:pt x="60" y="278"/>
                  </a:lnTo>
                  <a:lnTo>
                    <a:pt x="48" y="276"/>
                  </a:lnTo>
                  <a:lnTo>
                    <a:pt x="40" y="270"/>
                  </a:lnTo>
                  <a:lnTo>
                    <a:pt x="32" y="260"/>
                  </a:lnTo>
                  <a:lnTo>
                    <a:pt x="30" y="250"/>
                  </a:lnTo>
                  <a:lnTo>
                    <a:pt x="18" y="146"/>
                  </a:lnTo>
                  <a:lnTo>
                    <a:pt x="18" y="146"/>
                  </a:lnTo>
                  <a:lnTo>
                    <a:pt x="10" y="142"/>
                  </a:lnTo>
                  <a:lnTo>
                    <a:pt x="6" y="136"/>
                  </a:lnTo>
                  <a:lnTo>
                    <a:pt x="2" y="128"/>
                  </a:lnTo>
                  <a:lnTo>
                    <a:pt x="0" y="120"/>
                  </a:lnTo>
                  <a:lnTo>
                    <a:pt x="0" y="28"/>
                  </a:lnTo>
                  <a:lnTo>
                    <a:pt x="0" y="28"/>
                  </a:lnTo>
                  <a:lnTo>
                    <a:pt x="4" y="18"/>
                  </a:lnTo>
                  <a:lnTo>
                    <a:pt x="10" y="8"/>
                  </a:lnTo>
                  <a:lnTo>
                    <a:pt x="18" y="2"/>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sp>
          <p:nvSpPr>
            <p:cNvPr id="44" name="Freeform 93"/>
            <p:cNvSpPr>
              <a:spLocks/>
            </p:cNvSpPr>
            <p:nvPr/>
          </p:nvSpPr>
          <p:spPr bwMode="auto">
            <a:xfrm>
              <a:off x="3885132" y="2192909"/>
              <a:ext cx="99592" cy="132789"/>
            </a:xfrm>
            <a:custGeom>
              <a:avLst/>
              <a:gdLst>
                <a:gd name="T0" fmla="*/ 0 w 80"/>
                <a:gd name="T1" fmla="*/ 40 h 80"/>
                <a:gd name="T2" fmla="*/ 0 w 80"/>
                <a:gd name="T3" fmla="*/ 40 h 80"/>
                <a:gd name="T4" fmla="*/ 0 w 80"/>
                <a:gd name="T5" fmla="*/ 48 h 80"/>
                <a:gd name="T6" fmla="*/ 2 w 80"/>
                <a:gd name="T7" fmla="*/ 56 h 80"/>
                <a:gd name="T8" fmla="*/ 6 w 80"/>
                <a:gd name="T9" fmla="*/ 62 h 80"/>
                <a:gd name="T10" fmla="*/ 12 w 80"/>
                <a:gd name="T11" fmla="*/ 68 h 80"/>
                <a:gd name="T12" fmla="*/ 18 w 80"/>
                <a:gd name="T13" fmla="*/ 74 h 80"/>
                <a:gd name="T14" fmla="*/ 24 w 80"/>
                <a:gd name="T15" fmla="*/ 78 h 80"/>
                <a:gd name="T16" fmla="*/ 32 w 80"/>
                <a:gd name="T17" fmla="*/ 80 h 80"/>
                <a:gd name="T18" fmla="*/ 40 w 80"/>
                <a:gd name="T19" fmla="*/ 80 h 80"/>
                <a:gd name="T20" fmla="*/ 40 w 80"/>
                <a:gd name="T21" fmla="*/ 80 h 80"/>
                <a:gd name="T22" fmla="*/ 48 w 80"/>
                <a:gd name="T23" fmla="*/ 80 h 80"/>
                <a:gd name="T24" fmla="*/ 56 w 80"/>
                <a:gd name="T25" fmla="*/ 78 h 80"/>
                <a:gd name="T26" fmla="*/ 62 w 80"/>
                <a:gd name="T27" fmla="*/ 74 h 80"/>
                <a:gd name="T28" fmla="*/ 68 w 80"/>
                <a:gd name="T29" fmla="*/ 68 h 80"/>
                <a:gd name="T30" fmla="*/ 74 w 80"/>
                <a:gd name="T31" fmla="*/ 62 h 80"/>
                <a:gd name="T32" fmla="*/ 78 w 80"/>
                <a:gd name="T33" fmla="*/ 56 h 80"/>
                <a:gd name="T34" fmla="*/ 80 w 80"/>
                <a:gd name="T35" fmla="*/ 48 h 80"/>
                <a:gd name="T36" fmla="*/ 80 w 80"/>
                <a:gd name="T37" fmla="*/ 40 h 80"/>
                <a:gd name="T38" fmla="*/ 80 w 80"/>
                <a:gd name="T39" fmla="*/ 40 h 80"/>
                <a:gd name="T40" fmla="*/ 80 w 80"/>
                <a:gd name="T41" fmla="*/ 32 h 80"/>
                <a:gd name="T42" fmla="*/ 78 w 80"/>
                <a:gd name="T43" fmla="*/ 24 h 80"/>
                <a:gd name="T44" fmla="*/ 74 w 80"/>
                <a:gd name="T45" fmla="*/ 18 h 80"/>
                <a:gd name="T46" fmla="*/ 68 w 80"/>
                <a:gd name="T47" fmla="*/ 12 h 80"/>
                <a:gd name="T48" fmla="*/ 62 w 80"/>
                <a:gd name="T49" fmla="*/ 6 h 80"/>
                <a:gd name="T50" fmla="*/ 56 w 80"/>
                <a:gd name="T51" fmla="*/ 2 h 80"/>
                <a:gd name="T52" fmla="*/ 48 w 80"/>
                <a:gd name="T53" fmla="*/ 0 h 80"/>
                <a:gd name="T54" fmla="*/ 40 w 80"/>
                <a:gd name="T55" fmla="*/ 0 h 80"/>
                <a:gd name="T56" fmla="*/ 40 w 80"/>
                <a:gd name="T57" fmla="*/ 0 h 80"/>
                <a:gd name="T58" fmla="*/ 32 w 80"/>
                <a:gd name="T59" fmla="*/ 0 h 80"/>
                <a:gd name="T60" fmla="*/ 24 w 80"/>
                <a:gd name="T61" fmla="*/ 2 h 80"/>
                <a:gd name="T62" fmla="*/ 18 w 80"/>
                <a:gd name="T63" fmla="*/ 6 h 80"/>
                <a:gd name="T64" fmla="*/ 12 w 80"/>
                <a:gd name="T65" fmla="*/ 12 h 80"/>
                <a:gd name="T66" fmla="*/ 6 w 80"/>
                <a:gd name="T67" fmla="*/ 18 h 80"/>
                <a:gd name="T68" fmla="*/ 2 w 80"/>
                <a:gd name="T69" fmla="*/ 24 h 80"/>
                <a:gd name="T70" fmla="*/ 0 w 80"/>
                <a:gd name="T71" fmla="*/ 32 h 80"/>
                <a:gd name="T72" fmla="*/ 0 w 80"/>
                <a:gd name="T73"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80">
                  <a:moveTo>
                    <a:pt x="0" y="40"/>
                  </a:moveTo>
                  <a:lnTo>
                    <a:pt x="0" y="40"/>
                  </a:lnTo>
                  <a:lnTo>
                    <a:pt x="0" y="48"/>
                  </a:lnTo>
                  <a:lnTo>
                    <a:pt x="2" y="56"/>
                  </a:lnTo>
                  <a:lnTo>
                    <a:pt x="6" y="62"/>
                  </a:lnTo>
                  <a:lnTo>
                    <a:pt x="12" y="68"/>
                  </a:lnTo>
                  <a:lnTo>
                    <a:pt x="18" y="74"/>
                  </a:lnTo>
                  <a:lnTo>
                    <a:pt x="24" y="78"/>
                  </a:lnTo>
                  <a:lnTo>
                    <a:pt x="32" y="80"/>
                  </a:lnTo>
                  <a:lnTo>
                    <a:pt x="40" y="80"/>
                  </a:lnTo>
                  <a:lnTo>
                    <a:pt x="40" y="80"/>
                  </a:lnTo>
                  <a:lnTo>
                    <a:pt x="48" y="80"/>
                  </a:lnTo>
                  <a:lnTo>
                    <a:pt x="56" y="78"/>
                  </a:lnTo>
                  <a:lnTo>
                    <a:pt x="62" y="74"/>
                  </a:lnTo>
                  <a:lnTo>
                    <a:pt x="68" y="68"/>
                  </a:lnTo>
                  <a:lnTo>
                    <a:pt x="74" y="62"/>
                  </a:lnTo>
                  <a:lnTo>
                    <a:pt x="78" y="56"/>
                  </a:lnTo>
                  <a:lnTo>
                    <a:pt x="80" y="48"/>
                  </a:lnTo>
                  <a:lnTo>
                    <a:pt x="80" y="40"/>
                  </a:lnTo>
                  <a:lnTo>
                    <a:pt x="80" y="40"/>
                  </a:lnTo>
                  <a:lnTo>
                    <a:pt x="80" y="32"/>
                  </a:lnTo>
                  <a:lnTo>
                    <a:pt x="78" y="24"/>
                  </a:lnTo>
                  <a:lnTo>
                    <a:pt x="74" y="18"/>
                  </a:lnTo>
                  <a:lnTo>
                    <a:pt x="68" y="12"/>
                  </a:lnTo>
                  <a:lnTo>
                    <a:pt x="62" y="6"/>
                  </a:lnTo>
                  <a:lnTo>
                    <a:pt x="56" y="2"/>
                  </a:lnTo>
                  <a:lnTo>
                    <a:pt x="48" y="0"/>
                  </a:lnTo>
                  <a:lnTo>
                    <a:pt x="40" y="0"/>
                  </a:lnTo>
                  <a:lnTo>
                    <a:pt x="40" y="0"/>
                  </a:lnTo>
                  <a:lnTo>
                    <a:pt x="32" y="0"/>
                  </a:lnTo>
                  <a:lnTo>
                    <a:pt x="24" y="2"/>
                  </a:lnTo>
                  <a:lnTo>
                    <a:pt x="18" y="6"/>
                  </a:lnTo>
                  <a:lnTo>
                    <a:pt x="12" y="12"/>
                  </a:lnTo>
                  <a:lnTo>
                    <a:pt x="6" y="18"/>
                  </a:lnTo>
                  <a:lnTo>
                    <a:pt x="2" y="24"/>
                  </a:lnTo>
                  <a:lnTo>
                    <a:pt x="0" y="32"/>
                  </a:lnTo>
                  <a:lnTo>
                    <a:pt x="0"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sp>
          <p:nvSpPr>
            <p:cNvPr id="45" name="Freeform 95"/>
            <p:cNvSpPr>
              <a:spLocks/>
            </p:cNvSpPr>
            <p:nvPr/>
          </p:nvSpPr>
          <p:spPr bwMode="auto">
            <a:xfrm>
              <a:off x="3860233" y="2332337"/>
              <a:ext cx="149388" cy="464762"/>
            </a:xfrm>
            <a:custGeom>
              <a:avLst/>
              <a:gdLst>
                <a:gd name="T0" fmla="*/ 28 w 120"/>
                <a:gd name="T1" fmla="*/ 0 h 280"/>
                <a:gd name="T2" fmla="*/ 32 w 120"/>
                <a:gd name="T3" fmla="*/ 0 h 280"/>
                <a:gd name="T4" fmla="*/ 32 w 120"/>
                <a:gd name="T5" fmla="*/ 0 h 280"/>
                <a:gd name="T6" fmla="*/ 38 w 120"/>
                <a:gd name="T7" fmla="*/ 6 h 280"/>
                <a:gd name="T8" fmla="*/ 44 w 120"/>
                <a:gd name="T9" fmla="*/ 10 h 280"/>
                <a:gd name="T10" fmla="*/ 52 w 120"/>
                <a:gd name="T11" fmla="*/ 12 h 280"/>
                <a:gd name="T12" fmla="*/ 60 w 120"/>
                <a:gd name="T13" fmla="*/ 12 h 280"/>
                <a:gd name="T14" fmla="*/ 60 w 120"/>
                <a:gd name="T15" fmla="*/ 12 h 280"/>
                <a:gd name="T16" fmla="*/ 68 w 120"/>
                <a:gd name="T17" fmla="*/ 12 h 280"/>
                <a:gd name="T18" fmla="*/ 76 w 120"/>
                <a:gd name="T19" fmla="*/ 10 h 280"/>
                <a:gd name="T20" fmla="*/ 82 w 120"/>
                <a:gd name="T21" fmla="*/ 6 h 280"/>
                <a:gd name="T22" fmla="*/ 88 w 120"/>
                <a:gd name="T23" fmla="*/ 0 h 280"/>
                <a:gd name="T24" fmla="*/ 90 w 120"/>
                <a:gd name="T25" fmla="*/ 0 h 280"/>
                <a:gd name="T26" fmla="*/ 90 w 120"/>
                <a:gd name="T27" fmla="*/ 0 h 280"/>
                <a:gd name="T28" fmla="*/ 102 w 120"/>
                <a:gd name="T29" fmla="*/ 4 h 280"/>
                <a:gd name="T30" fmla="*/ 112 w 120"/>
                <a:gd name="T31" fmla="*/ 10 h 280"/>
                <a:gd name="T32" fmla="*/ 118 w 120"/>
                <a:gd name="T33" fmla="*/ 18 h 280"/>
                <a:gd name="T34" fmla="*/ 120 w 120"/>
                <a:gd name="T35" fmla="*/ 30 h 280"/>
                <a:gd name="T36" fmla="*/ 120 w 120"/>
                <a:gd name="T37" fmla="*/ 122 h 280"/>
                <a:gd name="T38" fmla="*/ 120 w 120"/>
                <a:gd name="T39" fmla="*/ 122 h 280"/>
                <a:gd name="T40" fmla="*/ 118 w 120"/>
                <a:gd name="T41" fmla="*/ 130 h 280"/>
                <a:gd name="T42" fmla="*/ 116 w 120"/>
                <a:gd name="T43" fmla="*/ 138 h 280"/>
                <a:gd name="T44" fmla="*/ 110 w 120"/>
                <a:gd name="T45" fmla="*/ 144 h 280"/>
                <a:gd name="T46" fmla="*/ 104 w 120"/>
                <a:gd name="T47" fmla="*/ 148 h 280"/>
                <a:gd name="T48" fmla="*/ 90 w 120"/>
                <a:gd name="T49" fmla="*/ 250 h 280"/>
                <a:gd name="T50" fmla="*/ 90 w 120"/>
                <a:gd name="T51" fmla="*/ 250 h 280"/>
                <a:gd name="T52" fmla="*/ 88 w 120"/>
                <a:gd name="T53" fmla="*/ 262 h 280"/>
                <a:gd name="T54" fmla="*/ 82 w 120"/>
                <a:gd name="T55" fmla="*/ 272 h 280"/>
                <a:gd name="T56" fmla="*/ 72 w 120"/>
                <a:gd name="T57" fmla="*/ 278 h 280"/>
                <a:gd name="T58" fmla="*/ 60 w 120"/>
                <a:gd name="T59" fmla="*/ 280 h 280"/>
                <a:gd name="T60" fmla="*/ 58 w 120"/>
                <a:gd name="T61" fmla="*/ 280 h 280"/>
                <a:gd name="T62" fmla="*/ 58 w 120"/>
                <a:gd name="T63" fmla="*/ 280 h 280"/>
                <a:gd name="T64" fmla="*/ 46 w 120"/>
                <a:gd name="T65" fmla="*/ 278 h 280"/>
                <a:gd name="T66" fmla="*/ 38 w 120"/>
                <a:gd name="T67" fmla="*/ 272 h 280"/>
                <a:gd name="T68" fmla="*/ 32 w 120"/>
                <a:gd name="T69" fmla="*/ 262 h 280"/>
                <a:gd name="T70" fmla="*/ 28 w 120"/>
                <a:gd name="T71" fmla="*/ 250 h 280"/>
                <a:gd name="T72" fmla="*/ 16 w 120"/>
                <a:gd name="T73" fmla="*/ 148 h 280"/>
                <a:gd name="T74" fmla="*/ 16 w 120"/>
                <a:gd name="T75" fmla="*/ 148 h 280"/>
                <a:gd name="T76" fmla="*/ 10 w 120"/>
                <a:gd name="T77" fmla="*/ 144 h 280"/>
                <a:gd name="T78" fmla="*/ 4 w 120"/>
                <a:gd name="T79" fmla="*/ 138 h 280"/>
                <a:gd name="T80" fmla="*/ 0 w 120"/>
                <a:gd name="T81" fmla="*/ 130 h 280"/>
                <a:gd name="T82" fmla="*/ 0 w 120"/>
                <a:gd name="T83" fmla="*/ 122 h 280"/>
                <a:gd name="T84" fmla="*/ 0 w 120"/>
                <a:gd name="T85" fmla="*/ 30 h 280"/>
                <a:gd name="T86" fmla="*/ 0 w 120"/>
                <a:gd name="T87" fmla="*/ 30 h 280"/>
                <a:gd name="T88" fmla="*/ 2 w 120"/>
                <a:gd name="T89" fmla="*/ 18 h 280"/>
                <a:gd name="T90" fmla="*/ 8 w 120"/>
                <a:gd name="T91" fmla="*/ 10 h 280"/>
                <a:gd name="T92" fmla="*/ 18 w 120"/>
                <a:gd name="T93" fmla="*/ 4 h 280"/>
                <a:gd name="T94" fmla="*/ 28 w 120"/>
                <a:gd name="T9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80">
                  <a:moveTo>
                    <a:pt x="28" y="0"/>
                  </a:moveTo>
                  <a:lnTo>
                    <a:pt x="32" y="0"/>
                  </a:lnTo>
                  <a:lnTo>
                    <a:pt x="32" y="0"/>
                  </a:lnTo>
                  <a:lnTo>
                    <a:pt x="38" y="6"/>
                  </a:lnTo>
                  <a:lnTo>
                    <a:pt x="44" y="10"/>
                  </a:lnTo>
                  <a:lnTo>
                    <a:pt x="52" y="12"/>
                  </a:lnTo>
                  <a:lnTo>
                    <a:pt x="60" y="12"/>
                  </a:lnTo>
                  <a:lnTo>
                    <a:pt x="60" y="12"/>
                  </a:lnTo>
                  <a:lnTo>
                    <a:pt x="68" y="12"/>
                  </a:lnTo>
                  <a:lnTo>
                    <a:pt x="76" y="10"/>
                  </a:lnTo>
                  <a:lnTo>
                    <a:pt x="82" y="6"/>
                  </a:lnTo>
                  <a:lnTo>
                    <a:pt x="88" y="0"/>
                  </a:lnTo>
                  <a:lnTo>
                    <a:pt x="90" y="0"/>
                  </a:lnTo>
                  <a:lnTo>
                    <a:pt x="90" y="0"/>
                  </a:lnTo>
                  <a:lnTo>
                    <a:pt x="102" y="4"/>
                  </a:lnTo>
                  <a:lnTo>
                    <a:pt x="112" y="10"/>
                  </a:lnTo>
                  <a:lnTo>
                    <a:pt x="118" y="18"/>
                  </a:lnTo>
                  <a:lnTo>
                    <a:pt x="120" y="30"/>
                  </a:lnTo>
                  <a:lnTo>
                    <a:pt x="120" y="122"/>
                  </a:lnTo>
                  <a:lnTo>
                    <a:pt x="120" y="122"/>
                  </a:lnTo>
                  <a:lnTo>
                    <a:pt x="118" y="130"/>
                  </a:lnTo>
                  <a:lnTo>
                    <a:pt x="116" y="138"/>
                  </a:lnTo>
                  <a:lnTo>
                    <a:pt x="110" y="144"/>
                  </a:lnTo>
                  <a:lnTo>
                    <a:pt x="104" y="148"/>
                  </a:lnTo>
                  <a:lnTo>
                    <a:pt x="90" y="250"/>
                  </a:lnTo>
                  <a:lnTo>
                    <a:pt x="90" y="250"/>
                  </a:lnTo>
                  <a:lnTo>
                    <a:pt x="88" y="262"/>
                  </a:lnTo>
                  <a:lnTo>
                    <a:pt x="82" y="272"/>
                  </a:lnTo>
                  <a:lnTo>
                    <a:pt x="72" y="278"/>
                  </a:lnTo>
                  <a:lnTo>
                    <a:pt x="60" y="280"/>
                  </a:lnTo>
                  <a:lnTo>
                    <a:pt x="58" y="280"/>
                  </a:lnTo>
                  <a:lnTo>
                    <a:pt x="58" y="280"/>
                  </a:lnTo>
                  <a:lnTo>
                    <a:pt x="46" y="278"/>
                  </a:lnTo>
                  <a:lnTo>
                    <a:pt x="38" y="272"/>
                  </a:lnTo>
                  <a:lnTo>
                    <a:pt x="32" y="262"/>
                  </a:lnTo>
                  <a:lnTo>
                    <a:pt x="28" y="250"/>
                  </a:lnTo>
                  <a:lnTo>
                    <a:pt x="16" y="148"/>
                  </a:lnTo>
                  <a:lnTo>
                    <a:pt x="16" y="148"/>
                  </a:lnTo>
                  <a:lnTo>
                    <a:pt x="10" y="144"/>
                  </a:lnTo>
                  <a:lnTo>
                    <a:pt x="4" y="138"/>
                  </a:lnTo>
                  <a:lnTo>
                    <a:pt x="0" y="130"/>
                  </a:lnTo>
                  <a:lnTo>
                    <a:pt x="0" y="122"/>
                  </a:lnTo>
                  <a:lnTo>
                    <a:pt x="0" y="30"/>
                  </a:lnTo>
                  <a:lnTo>
                    <a:pt x="0" y="30"/>
                  </a:lnTo>
                  <a:lnTo>
                    <a:pt x="2" y="18"/>
                  </a:lnTo>
                  <a:lnTo>
                    <a:pt x="8" y="10"/>
                  </a:lnTo>
                  <a:lnTo>
                    <a:pt x="18" y="4"/>
                  </a:ln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sp>
          <p:nvSpPr>
            <p:cNvPr id="46" name="Freeform 99"/>
            <p:cNvSpPr>
              <a:spLocks/>
            </p:cNvSpPr>
            <p:nvPr/>
          </p:nvSpPr>
          <p:spPr bwMode="auto">
            <a:xfrm>
              <a:off x="4390560" y="1223548"/>
              <a:ext cx="151878" cy="461443"/>
            </a:xfrm>
            <a:custGeom>
              <a:avLst/>
              <a:gdLst>
                <a:gd name="T0" fmla="*/ 30 w 122"/>
                <a:gd name="T1" fmla="*/ 0 h 278"/>
                <a:gd name="T2" fmla="*/ 34 w 122"/>
                <a:gd name="T3" fmla="*/ 0 h 278"/>
                <a:gd name="T4" fmla="*/ 34 w 122"/>
                <a:gd name="T5" fmla="*/ 0 h 278"/>
                <a:gd name="T6" fmla="*/ 40 w 122"/>
                <a:gd name="T7" fmla="*/ 4 h 278"/>
                <a:gd name="T8" fmla="*/ 46 w 122"/>
                <a:gd name="T9" fmla="*/ 8 h 278"/>
                <a:gd name="T10" fmla="*/ 54 w 122"/>
                <a:gd name="T11" fmla="*/ 10 h 278"/>
                <a:gd name="T12" fmla="*/ 62 w 122"/>
                <a:gd name="T13" fmla="*/ 12 h 278"/>
                <a:gd name="T14" fmla="*/ 62 w 122"/>
                <a:gd name="T15" fmla="*/ 12 h 278"/>
                <a:gd name="T16" fmla="*/ 70 w 122"/>
                <a:gd name="T17" fmla="*/ 10 h 278"/>
                <a:gd name="T18" fmla="*/ 78 w 122"/>
                <a:gd name="T19" fmla="*/ 8 h 278"/>
                <a:gd name="T20" fmla="*/ 84 w 122"/>
                <a:gd name="T21" fmla="*/ 4 h 278"/>
                <a:gd name="T22" fmla="*/ 90 w 122"/>
                <a:gd name="T23" fmla="*/ 0 h 278"/>
                <a:gd name="T24" fmla="*/ 92 w 122"/>
                <a:gd name="T25" fmla="*/ 0 h 278"/>
                <a:gd name="T26" fmla="*/ 92 w 122"/>
                <a:gd name="T27" fmla="*/ 0 h 278"/>
                <a:gd name="T28" fmla="*/ 104 w 122"/>
                <a:gd name="T29" fmla="*/ 2 h 278"/>
                <a:gd name="T30" fmla="*/ 112 w 122"/>
                <a:gd name="T31" fmla="*/ 8 h 278"/>
                <a:gd name="T32" fmla="*/ 118 w 122"/>
                <a:gd name="T33" fmla="*/ 18 h 278"/>
                <a:gd name="T34" fmla="*/ 122 w 122"/>
                <a:gd name="T35" fmla="*/ 28 h 278"/>
                <a:gd name="T36" fmla="*/ 122 w 122"/>
                <a:gd name="T37" fmla="*/ 120 h 278"/>
                <a:gd name="T38" fmla="*/ 122 w 122"/>
                <a:gd name="T39" fmla="*/ 120 h 278"/>
                <a:gd name="T40" fmla="*/ 120 w 122"/>
                <a:gd name="T41" fmla="*/ 128 h 278"/>
                <a:gd name="T42" fmla="*/ 116 w 122"/>
                <a:gd name="T43" fmla="*/ 136 h 278"/>
                <a:gd name="T44" fmla="*/ 112 w 122"/>
                <a:gd name="T45" fmla="*/ 142 h 278"/>
                <a:gd name="T46" fmla="*/ 104 w 122"/>
                <a:gd name="T47" fmla="*/ 146 h 278"/>
                <a:gd name="T48" fmla="*/ 92 w 122"/>
                <a:gd name="T49" fmla="*/ 250 h 278"/>
                <a:gd name="T50" fmla="*/ 92 w 122"/>
                <a:gd name="T51" fmla="*/ 250 h 278"/>
                <a:gd name="T52" fmla="*/ 90 w 122"/>
                <a:gd name="T53" fmla="*/ 262 h 278"/>
                <a:gd name="T54" fmla="*/ 82 w 122"/>
                <a:gd name="T55" fmla="*/ 270 h 278"/>
                <a:gd name="T56" fmla="*/ 74 w 122"/>
                <a:gd name="T57" fmla="*/ 276 h 278"/>
                <a:gd name="T58" fmla="*/ 62 w 122"/>
                <a:gd name="T59" fmla="*/ 278 h 278"/>
                <a:gd name="T60" fmla="*/ 60 w 122"/>
                <a:gd name="T61" fmla="*/ 278 h 278"/>
                <a:gd name="T62" fmla="*/ 60 w 122"/>
                <a:gd name="T63" fmla="*/ 278 h 278"/>
                <a:gd name="T64" fmla="*/ 48 w 122"/>
                <a:gd name="T65" fmla="*/ 276 h 278"/>
                <a:gd name="T66" fmla="*/ 38 w 122"/>
                <a:gd name="T67" fmla="*/ 270 h 278"/>
                <a:gd name="T68" fmla="*/ 32 w 122"/>
                <a:gd name="T69" fmla="*/ 262 h 278"/>
                <a:gd name="T70" fmla="*/ 30 w 122"/>
                <a:gd name="T71" fmla="*/ 250 h 278"/>
                <a:gd name="T72" fmla="*/ 18 w 122"/>
                <a:gd name="T73" fmla="*/ 146 h 278"/>
                <a:gd name="T74" fmla="*/ 18 w 122"/>
                <a:gd name="T75" fmla="*/ 146 h 278"/>
                <a:gd name="T76" fmla="*/ 10 w 122"/>
                <a:gd name="T77" fmla="*/ 142 h 278"/>
                <a:gd name="T78" fmla="*/ 6 w 122"/>
                <a:gd name="T79" fmla="*/ 136 h 278"/>
                <a:gd name="T80" fmla="*/ 2 w 122"/>
                <a:gd name="T81" fmla="*/ 128 h 278"/>
                <a:gd name="T82" fmla="*/ 0 w 122"/>
                <a:gd name="T83" fmla="*/ 120 h 278"/>
                <a:gd name="T84" fmla="*/ 0 w 122"/>
                <a:gd name="T85" fmla="*/ 28 h 278"/>
                <a:gd name="T86" fmla="*/ 0 w 122"/>
                <a:gd name="T87" fmla="*/ 28 h 278"/>
                <a:gd name="T88" fmla="*/ 4 w 122"/>
                <a:gd name="T89" fmla="*/ 18 h 278"/>
                <a:gd name="T90" fmla="*/ 10 w 122"/>
                <a:gd name="T91" fmla="*/ 8 h 278"/>
                <a:gd name="T92" fmla="*/ 18 w 122"/>
                <a:gd name="T93" fmla="*/ 2 h 278"/>
                <a:gd name="T94" fmla="*/ 30 w 122"/>
                <a:gd name="T9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278">
                  <a:moveTo>
                    <a:pt x="30" y="0"/>
                  </a:moveTo>
                  <a:lnTo>
                    <a:pt x="34" y="0"/>
                  </a:lnTo>
                  <a:lnTo>
                    <a:pt x="34" y="0"/>
                  </a:lnTo>
                  <a:lnTo>
                    <a:pt x="40" y="4"/>
                  </a:lnTo>
                  <a:lnTo>
                    <a:pt x="46" y="8"/>
                  </a:lnTo>
                  <a:lnTo>
                    <a:pt x="54" y="10"/>
                  </a:lnTo>
                  <a:lnTo>
                    <a:pt x="62" y="12"/>
                  </a:lnTo>
                  <a:lnTo>
                    <a:pt x="62" y="12"/>
                  </a:lnTo>
                  <a:lnTo>
                    <a:pt x="70" y="10"/>
                  </a:lnTo>
                  <a:lnTo>
                    <a:pt x="78" y="8"/>
                  </a:lnTo>
                  <a:lnTo>
                    <a:pt x="84" y="4"/>
                  </a:lnTo>
                  <a:lnTo>
                    <a:pt x="90" y="0"/>
                  </a:lnTo>
                  <a:lnTo>
                    <a:pt x="92" y="0"/>
                  </a:lnTo>
                  <a:lnTo>
                    <a:pt x="92" y="0"/>
                  </a:lnTo>
                  <a:lnTo>
                    <a:pt x="104" y="2"/>
                  </a:lnTo>
                  <a:lnTo>
                    <a:pt x="112" y="8"/>
                  </a:lnTo>
                  <a:lnTo>
                    <a:pt x="118" y="18"/>
                  </a:lnTo>
                  <a:lnTo>
                    <a:pt x="122" y="28"/>
                  </a:lnTo>
                  <a:lnTo>
                    <a:pt x="122" y="120"/>
                  </a:lnTo>
                  <a:lnTo>
                    <a:pt x="122" y="120"/>
                  </a:lnTo>
                  <a:lnTo>
                    <a:pt x="120" y="128"/>
                  </a:lnTo>
                  <a:lnTo>
                    <a:pt x="116" y="136"/>
                  </a:lnTo>
                  <a:lnTo>
                    <a:pt x="112" y="142"/>
                  </a:lnTo>
                  <a:lnTo>
                    <a:pt x="104" y="146"/>
                  </a:lnTo>
                  <a:lnTo>
                    <a:pt x="92" y="250"/>
                  </a:lnTo>
                  <a:lnTo>
                    <a:pt x="92" y="250"/>
                  </a:lnTo>
                  <a:lnTo>
                    <a:pt x="90" y="262"/>
                  </a:lnTo>
                  <a:lnTo>
                    <a:pt x="82" y="270"/>
                  </a:lnTo>
                  <a:lnTo>
                    <a:pt x="74" y="276"/>
                  </a:lnTo>
                  <a:lnTo>
                    <a:pt x="62" y="278"/>
                  </a:lnTo>
                  <a:lnTo>
                    <a:pt x="60" y="278"/>
                  </a:lnTo>
                  <a:lnTo>
                    <a:pt x="60" y="278"/>
                  </a:lnTo>
                  <a:lnTo>
                    <a:pt x="48" y="276"/>
                  </a:lnTo>
                  <a:lnTo>
                    <a:pt x="38" y="270"/>
                  </a:lnTo>
                  <a:lnTo>
                    <a:pt x="32" y="262"/>
                  </a:lnTo>
                  <a:lnTo>
                    <a:pt x="30" y="250"/>
                  </a:lnTo>
                  <a:lnTo>
                    <a:pt x="18" y="146"/>
                  </a:lnTo>
                  <a:lnTo>
                    <a:pt x="18" y="146"/>
                  </a:lnTo>
                  <a:lnTo>
                    <a:pt x="10" y="142"/>
                  </a:lnTo>
                  <a:lnTo>
                    <a:pt x="6" y="136"/>
                  </a:lnTo>
                  <a:lnTo>
                    <a:pt x="2" y="128"/>
                  </a:lnTo>
                  <a:lnTo>
                    <a:pt x="0" y="120"/>
                  </a:lnTo>
                  <a:lnTo>
                    <a:pt x="0" y="28"/>
                  </a:lnTo>
                  <a:lnTo>
                    <a:pt x="0" y="28"/>
                  </a:lnTo>
                  <a:lnTo>
                    <a:pt x="4" y="18"/>
                  </a:lnTo>
                  <a:lnTo>
                    <a:pt x="10" y="8"/>
                  </a:lnTo>
                  <a:lnTo>
                    <a:pt x="18" y="2"/>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sp>
          <p:nvSpPr>
            <p:cNvPr id="47" name="Freeform 101"/>
            <p:cNvSpPr>
              <a:spLocks/>
            </p:cNvSpPr>
            <p:nvPr/>
          </p:nvSpPr>
          <p:spPr bwMode="auto">
            <a:xfrm>
              <a:off x="4549907" y="1621916"/>
              <a:ext cx="102082" cy="136109"/>
            </a:xfrm>
            <a:custGeom>
              <a:avLst/>
              <a:gdLst>
                <a:gd name="T0" fmla="*/ 0 w 82"/>
                <a:gd name="T1" fmla="*/ 40 h 82"/>
                <a:gd name="T2" fmla="*/ 0 w 82"/>
                <a:gd name="T3" fmla="*/ 40 h 82"/>
                <a:gd name="T4" fmla="*/ 2 w 82"/>
                <a:gd name="T5" fmla="*/ 48 h 82"/>
                <a:gd name="T6" fmla="*/ 4 w 82"/>
                <a:gd name="T7" fmla="*/ 56 h 82"/>
                <a:gd name="T8" fmla="*/ 8 w 82"/>
                <a:gd name="T9" fmla="*/ 64 h 82"/>
                <a:gd name="T10" fmla="*/ 12 w 82"/>
                <a:gd name="T11" fmla="*/ 70 h 82"/>
                <a:gd name="T12" fmla="*/ 18 w 82"/>
                <a:gd name="T13" fmla="*/ 74 h 82"/>
                <a:gd name="T14" fmla="*/ 26 w 82"/>
                <a:gd name="T15" fmla="*/ 78 h 82"/>
                <a:gd name="T16" fmla="*/ 32 w 82"/>
                <a:gd name="T17" fmla="*/ 80 h 82"/>
                <a:gd name="T18" fmla="*/ 40 w 82"/>
                <a:gd name="T19" fmla="*/ 82 h 82"/>
                <a:gd name="T20" fmla="*/ 40 w 82"/>
                <a:gd name="T21" fmla="*/ 82 h 82"/>
                <a:gd name="T22" fmla="*/ 50 w 82"/>
                <a:gd name="T23" fmla="*/ 80 h 82"/>
                <a:gd name="T24" fmla="*/ 56 w 82"/>
                <a:gd name="T25" fmla="*/ 78 h 82"/>
                <a:gd name="T26" fmla="*/ 64 w 82"/>
                <a:gd name="T27" fmla="*/ 74 h 82"/>
                <a:gd name="T28" fmla="*/ 70 w 82"/>
                <a:gd name="T29" fmla="*/ 70 h 82"/>
                <a:gd name="T30" fmla="*/ 74 w 82"/>
                <a:gd name="T31" fmla="*/ 64 h 82"/>
                <a:gd name="T32" fmla="*/ 78 w 82"/>
                <a:gd name="T33" fmla="*/ 56 h 82"/>
                <a:gd name="T34" fmla="*/ 80 w 82"/>
                <a:gd name="T35" fmla="*/ 48 h 82"/>
                <a:gd name="T36" fmla="*/ 82 w 82"/>
                <a:gd name="T37" fmla="*/ 40 h 82"/>
                <a:gd name="T38" fmla="*/ 82 w 82"/>
                <a:gd name="T39" fmla="*/ 40 h 82"/>
                <a:gd name="T40" fmla="*/ 80 w 82"/>
                <a:gd name="T41" fmla="*/ 32 h 82"/>
                <a:gd name="T42" fmla="*/ 78 w 82"/>
                <a:gd name="T43" fmla="*/ 24 h 82"/>
                <a:gd name="T44" fmla="*/ 74 w 82"/>
                <a:gd name="T45" fmla="*/ 18 h 82"/>
                <a:gd name="T46" fmla="*/ 70 w 82"/>
                <a:gd name="T47" fmla="*/ 12 h 82"/>
                <a:gd name="T48" fmla="*/ 64 w 82"/>
                <a:gd name="T49" fmla="*/ 6 h 82"/>
                <a:gd name="T50" fmla="*/ 56 w 82"/>
                <a:gd name="T51" fmla="*/ 4 h 82"/>
                <a:gd name="T52" fmla="*/ 50 w 82"/>
                <a:gd name="T53" fmla="*/ 0 h 82"/>
                <a:gd name="T54" fmla="*/ 40 w 82"/>
                <a:gd name="T55" fmla="*/ 0 h 82"/>
                <a:gd name="T56" fmla="*/ 40 w 82"/>
                <a:gd name="T57" fmla="*/ 0 h 82"/>
                <a:gd name="T58" fmla="*/ 32 w 82"/>
                <a:gd name="T59" fmla="*/ 0 h 82"/>
                <a:gd name="T60" fmla="*/ 26 w 82"/>
                <a:gd name="T61" fmla="*/ 4 h 82"/>
                <a:gd name="T62" fmla="*/ 18 w 82"/>
                <a:gd name="T63" fmla="*/ 6 h 82"/>
                <a:gd name="T64" fmla="*/ 12 w 82"/>
                <a:gd name="T65" fmla="*/ 12 h 82"/>
                <a:gd name="T66" fmla="*/ 8 w 82"/>
                <a:gd name="T67" fmla="*/ 18 h 82"/>
                <a:gd name="T68" fmla="*/ 4 w 82"/>
                <a:gd name="T69" fmla="*/ 24 h 82"/>
                <a:gd name="T70" fmla="*/ 2 w 82"/>
                <a:gd name="T71" fmla="*/ 32 h 82"/>
                <a:gd name="T72" fmla="*/ 0 w 82"/>
                <a:gd name="T7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82">
                  <a:moveTo>
                    <a:pt x="0" y="40"/>
                  </a:moveTo>
                  <a:lnTo>
                    <a:pt x="0" y="40"/>
                  </a:lnTo>
                  <a:lnTo>
                    <a:pt x="2" y="48"/>
                  </a:lnTo>
                  <a:lnTo>
                    <a:pt x="4" y="56"/>
                  </a:lnTo>
                  <a:lnTo>
                    <a:pt x="8" y="64"/>
                  </a:lnTo>
                  <a:lnTo>
                    <a:pt x="12" y="70"/>
                  </a:lnTo>
                  <a:lnTo>
                    <a:pt x="18" y="74"/>
                  </a:lnTo>
                  <a:lnTo>
                    <a:pt x="26" y="78"/>
                  </a:lnTo>
                  <a:lnTo>
                    <a:pt x="32" y="80"/>
                  </a:lnTo>
                  <a:lnTo>
                    <a:pt x="40" y="82"/>
                  </a:lnTo>
                  <a:lnTo>
                    <a:pt x="40" y="82"/>
                  </a:lnTo>
                  <a:lnTo>
                    <a:pt x="50" y="80"/>
                  </a:lnTo>
                  <a:lnTo>
                    <a:pt x="56" y="78"/>
                  </a:lnTo>
                  <a:lnTo>
                    <a:pt x="64" y="74"/>
                  </a:lnTo>
                  <a:lnTo>
                    <a:pt x="70" y="70"/>
                  </a:lnTo>
                  <a:lnTo>
                    <a:pt x="74" y="64"/>
                  </a:lnTo>
                  <a:lnTo>
                    <a:pt x="78" y="56"/>
                  </a:lnTo>
                  <a:lnTo>
                    <a:pt x="80" y="48"/>
                  </a:lnTo>
                  <a:lnTo>
                    <a:pt x="82" y="40"/>
                  </a:lnTo>
                  <a:lnTo>
                    <a:pt x="82" y="40"/>
                  </a:lnTo>
                  <a:lnTo>
                    <a:pt x="80" y="32"/>
                  </a:lnTo>
                  <a:lnTo>
                    <a:pt x="78" y="24"/>
                  </a:lnTo>
                  <a:lnTo>
                    <a:pt x="74" y="18"/>
                  </a:lnTo>
                  <a:lnTo>
                    <a:pt x="70" y="12"/>
                  </a:lnTo>
                  <a:lnTo>
                    <a:pt x="64" y="6"/>
                  </a:lnTo>
                  <a:lnTo>
                    <a:pt x="56" y="4"/>
                  </a:lnTo>
                  <a:lnTo>
                    <a:pt x="50" y="0"/>
                  </a:lnTo>
                  <a:lnTo>
                    <a:pt x="40" y="0"/>
                  </a:lnTo>
                  <a:lnTo>
                    <a:pt x="40" y="0"/>
                  </a:lnTo>
                  <a:lnTo>
                    <a:pt x="32" y="0"/>
                  </a:lnTo>
                  <a:lnTo>
                    <a:pt x="26" y="4"/>
                  </a:lnTo>
                  <a:lnTo>
                    <a:pt x="18" y="6"/>
                  </a:lnTo>
                  <a:lnTo>
                    <a:pt x="12" y="12"/>
                  </a:lnTo>
                  <a:lnTo>
                    <a:pt x="8" y="18"/>
                  </a:lnTo>
                  <a:lnTo>
                    <a:pt x="4" y="24"/>
                  </a:lnTo>
                  <a:lnTo>
                    <a:pt x="2" y="32"/>
                  </a:lnTo>
                  <a:lnTo>
                    <a:pt x="0"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sp>
          <p:nvSpPr>
            <p:cNvPr id="48" name="Freeform 103"/>
            <p:cNvSpPr>
              <a:spLocks/>
            </p:cNvSpPr>
            <p:nvPr/>
          </p:nvSpPr>
          <p:spPr bwMode="auto">
            <a:xfrm>
              <a:off x="4525009" y="1764664"/>
              <a:ext cx="149388" cy="461443"/>
            </a:xfrm>
            <a:custGeom>
              <a:avLst/>
              <a:gdLst>
                <a:gd name="T0" fmla="*/ 30 w 120"/>
                <a:gd name="T1" fmla="*/ 0 h 278"/>
                <a:gd name="T2" fmla="*/ 34 w 120"/>
                <a:gd name="T3" fmla="*/ 0 h 278"/>
                <a:gd name="T4" fmla="*/ 34 w 120"/>
                <a:gd name="T5" fmla="*/ 0 h 278"/>
                <a:gd name="T6" fmla="*/ 40 w 120"/>
                <a:gd name="T7" fmla="*/ 4 h 278"/>
                <a:gd name="T8" fmla="*/ 46 w 120"/>
                <a:gd name="T9" fmla="*/ 8 h 278"/>
                <a:gd name="T10" fmla="*/ 54 w 120"/>
                <a:gd name="T11" fmla="*/ 10 h 278"/>
                <a:gd name="T12" fmla="*/ 62 w 120"/>
                <a:gd name="T13" fmla="*/ 10 h 278"/>
                <a:gd name="T14" fmla="*/ 62 w 120"/>
                <a:gd name="T15" fmla="*/ 10 h 278"/>
                <a:gd name="T16" fmla="*/ 70 w 120"/>
                <a:gd name="T17" fmla="*/ 10 h 278"/>
                <a:gd name="T18" fmla="*/ 76 w 120"/>
                <a:gd name="T19" fmla="*/ 8 h 278"/>
                <a:gd name="T20" fmla="*/ 84 w 120"/>
                <a:gd name="T21" fmla="*/ 4 h 278"/>
                <a:gd name="T22" fmla="*/ 90 w 120"/>
                <a:gd name="T23" fmla="*/ 0 h 278"/>
                <a:gd name="T24" fmla="*/ 92 w 120"/>
                <a:gd name="T25" fmla="*/ 0 h 278"/>
                <a:gd name="T26" fmla="*/ 92 w 120"/>
                <a:gd name="T27" fmla="*/ 0 h 278"/>
                <a:gd name="T28" fmla="*/ 102 w 120"/>
                <a:gd name="T29" fmla="*/ 2 h 278"/>
                <a:gd name="T30" fmla="*/ 112 w 120"/>
                <a:gd name="T31" fmla="*/ 8 h 278"/>
                <a:gd name="T32" fmla="*/ 118 w 120"/>
                <a:gd name="T33" fmla="*/ 18 h 278"/>
                <a:gd name="T34" fmla="*/ 120 w 120"/>
                <a:gd name="T35" fmla="*/ 28 h 278"/>
                <a:gd name="T36" fmla="*/ 120 w 120"/>
                <a:gd name="T37" fmla="*/ 120 h 278"/>
                <a:gd name="T38" fmla="*/ 120 w 120"/>
                <a:gd name="T39" fmla="*/ 120 h 278"/>
                <a:gd name="T40" fmla="*/ 120 w 120"/>
                <a:gd name="T41" fmla="*/ 128 h 278"/>
                <a:gd name="T42" fmla="*/ 116 w 120"/>
                <a:gd name="T43" fmla="*/ 136 h 278"/>
                <a:gd name="T44" fmla="*/ 110 w 120"/>
                <a:gd name="T45" fmla="*/ 142 h 278"/>
                <a:gd name="T46" fmla="*/ 104 w 120"/>
                <a:gd name="T47" fmla="*/ 146 h 278"/>
                <a:gd name="T48" fmla="*/ 92 w 120"/>
                <a:gd name="T49" fmla="*/ 250 h 278"/>
                <a:gd name="T50" fmla="*/ 92 w 120"/>
                <a:gd name="T51" fmla="*/ 250 h 278"/>
                <a:gd name="T52" fmla="*/ 88 w 120"/>
                <a:gd name="T53" fmla="*/ 260 h 278"/>
                <a:gd name="T54" fmla="*/ 82 w 120"/>
                <a:gd name="T55" fmla="*/ 270 h 278"/>
                <a:gd name="T56" fmla="*/ 74 w 120"/>
                <a:gd name="T57" fmla="*/ 276 h 278"/>
                <a:gd name="T58" fmla="*/ 62 w 120"/>
                <a:gd name="T59" fmla="*/ 278 h 278"/>
                <a:gd name="T60" fmla="*/ 60 w 120"/>
                <a:gd name="T61" fmla="*/ 278 h 278"/>
                <a:gd name="T62" fmla="*/ 60 w 120"/>
                <a:gd name="T63" fmla="*/ 278 h 278"/>
                <a:gd name="T64" fmla="*/ 48 w 120"/>
                <a:gd name="T65" fmla="*/ 276 h 278"/>
                <a:gd name="T66" fmla="*/ 38 w 120"/>
                <a:gd name="T67" fmla="*/ 270 h 278"/>
                <a:gd name="T68" fmla="*/ 32 w 120"/>
                <a:gd name="T69" fmla="*/ 260 h 278"/>
                <a:gd name="T70" fmla="*/ 30 w 120"/>
                <a:gd name="T71" fmla="*/ 250 h 278"/>
                <a:gd name="T72" fmla="*/ 16 w 120"/>
                <a:gd name="T73" fmla="*/ 146 h 278"/>
                <a:gd name="T74" fmla="*/ 16 w 120"/>
                <a:gd name="T75" fmla="*/ 146 h 278"/>
                <a:gd name="T76" fmla="*/ 10 w 120"/>
                <a:gd name="T77" fmla="*/ 142 h 278"/>
                <a:gd name="T78" fmla="*/ 4 w 120"/>
                <a:gd name="T79" fmla="*/ 136 h 278"/>
                <a:gd name="T80" fmla="*/ 2 w 120"/>
                <a:gd name="T81" fmla="*/ 128 h 278"/>
                <a:gd name="T82" fmla="*/ 0 w 120"/>
                <a:gd name="T83" fmla="*/ 120 h 278"/>
                <a:gd name="T84" fmla="*/ 0 w 120"/>
                <a:gd name="T85" fmla="*/ 28 h 278"/>
                <a:gd name="T86" fmla="*/ 0 w 120"/>
                <a:gd name="T87" fmla="*/ 28 h 278"/>
                <a:gd name="T88" fmla="*/ 2 w 120"/>
                <a:gd name="T89" fmla="*/ 18 h 278"/>
                <a:gd name="T90" fmla="*/ 8 w 120"/>
                <a:gd name="T91" fmla="*/ 8 h 278"/>
                <a:gd name="T92" fmla="*/ 18 w 120"/>
                <a:gd name="T93" fmla="*/ 2 h 278"/>
                <a:gd name="T94" fmla="*/ 30 w 120"/>
                <a:gd name="T9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78">
                  <a:moveTo>
                    <a:pt x="30" y="0"/>
                  </a:moveTo>
                  <a:lnTo>
                    <a:pt x="34" y="0"/>
                  </a:lnTo>
                  <a:lnTo>
                    <a:pt x="34" y="0"/>
                  </a:lnTo>
                  <a:lnTo>
                    <a:pt x="40" y="4"/>
                  </a:lnTo>
                  <a:lnTo>
                    <a:pt x="46" y="8"/>
                  </a:lnTo>
                  <a:lnTo>
                    <a:pt x="54" y="10"/>
                  </a:lnTo>
                  <a:lnTo>
                    <a:pt x="62" y="10"/>
                  </a:lnTo>
                  <a:lnTo>
                    <a:pt x="62" y="10"/>
                  </a:lnTo>
                  <a:lnTo>
                    <a:pt x="70" y="10"/>
                  </a:lnTo>
                  <a:lnTo>
                    <a:pt x="76" y="8"/>
                  </a:lnTo>
                  <a:lnTo>
                    <a:pt x="84" y="4"/>
                  </a:lnTo>
                  <a:lnTo>
                    <a:pt x="90" y="0"/>
                  </a:lnTo>
                  <a:lnTo>
                    <a:pt x="92" y="0"/>
                  </a:lnTo>
                  <a:lnTo>
                    <a:pt x="92" y="0"/>
                  </a:lnTo>
                  <a:lnTo>
                    <a:pt x="102" y="2"/>
                  </a:lnTo>
                  <a:lnTo>
                    <a:pt x="112" y="8"/>
                  </a:lnTo>
                  <a:lnTo>
                    <a:pt x="118" y="18"/>
                  </a:lnTo>
                  <a:lnTo>
                    <a:pt x="120" y="28"/>
                  </a:lnTo>
                  <a:lnTo>
                    <a:pt x="120" y="120"/>
                  </a:lnTo>
                  <a:lnTo>
                    <a:pt x="120" y="120"/>
                  </a:lnTo>
                  <a:lnTo>
                    <a:pt x="120" y="128"/>
                  </a:lnTo>
                  <a:lnTo>
                    <a:pt x="116" y="136"/>
                  </a:lnTo>
                  <a:lnTo>
                    <a:pt x="110" y="142"/>
                  </a:lnTo>
                  <a:lnTo>
                    <a:pt x="104" y="146"/>
                  </a:lnTo>
                  <a:lnTo>
                    <a:pt x="92" y="250"/>
                  </a:lnTo>
                  <a:lnTo>
                    <a:pt x="92" y="250"/>
                  </a:lnTo>
                  <a:lnTo>
                    <a:pt x="88" y="260"/>
                  </a:lnTo>
                  <a:lnTo>
                    <a:pt x="82" y="270"/>
                  </a:lnTo>
                  <a:lnTo>
                    <a:pt x="74" y="276"/>
                  </a:lnTo>
                  <a:lnTo>
                    <a:pt x="62" y="278"/>
                  </a:lnTo>
                  <a:lnTo>
                    <a:pt x="60" y="278"/>
                  </a:lnTo>
                  <a:lnTo>
                    <a:pt x="60" y="278"/>
                  </a:lnTo>
                  <a:lnTo>
                    <a:pt x="48" y="276"/>
                  </a:lnTo>
                  <a:lnTo>
                    <a:pt x="38" y="270"/>
                  </a:lnTo>
                  <a:lnTo>
                    <a:pt x="32" y="260"/>
                  </a:lnTo>
                  <a:lnTo>
                    <a:pt x="30" y="250"/>
                  </a:lnTo>
                  <a:lnTo>
                    <a:pt x="16" y="146"/>
                  </a:lnTo>
                  <a:lnTo>
                    <a:pt x="16" y="146"/>
                  </a:lnTo>
                  <a:lnTo>
                    <a:pt x="10" y="142"/>
                  </a:lnTo>
                  <a:lnTo>
                    <a:pt x="4" y="136"/>
                  </a:lnTo>
                  <a:lnTo>
                    <a:pt x="2" y="128"/>
                  </a:lnTo>
                  <a:lnTo>
                    <a:pt x="0" y="120"/>
                  </a:lnTo>
                  <a:lnTo>
                    <a:pt x="0" y="28"/>
                  </a:lnTo>
                  <a:lnTo>
                    <a:pt x="0" y="28"/>
                  </a:lnTo>
                  <a:lnTo>
                    <a:pt x="2" y="18"/>
                  </a:lnTo>
                  <a:lnTo>
                    <a:pt x="8" y="8"/>
                  </a:lnTo>
                  <a:lnTo>
                    <a:pt x="18" y="2"/>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sp>
          <p:nvSpPr>
            <p:cNvPr id="49" name="Freeform 105"/>
            <p:cNvSpPr>
              <a:spLocks/>
            </p:cNvSpPr>
            <p:nvPr/>
          </p:nvSpPr>
          <p:spPr bwMode="auto">
            <a:xfrm>
              <a:off x="4686847" y="2192909"/>
              <a:ext cx="102082" cy="132789"/>
            </a:xfrm>
            <a:custGeom>
              <a:avLst/>
              <a:gdLst>
                <a:gd name="T0" fmla="*/ 0 w 82"/>
                <a:gd name="T1" fmla="*/ 40 h 80"/>
                <a:gd name="T2" fmla="*/ 0 w 82"/>
                <a:gd name="T3" fmla="*/ 40 h 80"/>
                <a:gd name="T4" fmla="*/ 2 w 82"/>
                <a:gd name="T5" fmla="*/ 48 h 80"/>
                <a:gd name="T6" fmla="*/ 4 w 82"/>
                <a:gd name="T7" fmla="*/ 56 h 80"/>
                <a:gd name="T8" fmla="*/ 8 w 82"/>
                <a:gd name="T9" fmla="*/ 62 h 80"/>
                <a:gd name="T10" fmla="*/ 12 w 82"/>
                <a:gd name="T11" fmla="*/ 68 h 80"/>
                <a:gd name="T12" fmla="*/ 18 w 82"/>
                <a:gd name="T13" fmla="*/ 74 h 80"/>
                <a:gd name="T14" fmla="*/ 26 w 82"/>
                <a:gd name="T15" fmla="*/ 78 h 80"/>
                <a:gd name="T16" fmla="*/ 34 w 82"/>
                <a:gd name="T17" fmla="*/ 80 h 80"/>
                <a:gd name="T18" fmla="*/ 42 w 82"/>
                <a:gd name="T19" fmla="*/ 80 h 80"/>
                <a:gd name="T20" fmla="*/ 42 w 82"/>
                <a:gd name="T21" fmla="*/ 80 h 80"/>
                <a:gd name="T22" fmla="*/ 50 w 82"/>
                <a:gd name="T23" fmla="*/ 80 h 80"/>
                <a:gd name="T24" fmla="*/ 58 w 82"/>
                <a:gd name="T25" fmla="*/ 78 h 80"/>
                <a:gd name="T26" fmla="*/ 64 w 82"/>
                <a:gd name="T27" fmla="*/ 74 h 80"/>
                <a:gd name="T28" fmla="*/ 70 w 82"/>
                <a:gd name="T29" fmla="*/ 68 h 80"/>
                <a:gd name="T30" fmla="*/ 76 w 82"/>
                <a:gd name="T31" fmla="*/ 62 h 80"/>
                <a:gd name="T32" fmla="*/ 78 w 82"/>
                <a:gd name="T33" fmla="*/ 56 h 80"/>
                <a:gd name="T34" fmla="*/ 82 w 82"/>
                <a:gd name="T35" fmla="*/ 48 h 80"/>
                <a:gd name="T36" fmla="*/ 82 w 82"/>
                <a:gd name="T37" fmla="*/ 40 h 80"/>
                <a:gd name="T38" fmla="*/ 82 w 82"/>
                <a:gd name="T39" fmla="*/ 40 h 80"/>
                <a:gd name="T40" fmla="*/ 82 w 82"/>
                <a:gd name="T41" fmla="*/ 32 h 80"/>
                <a:gd name="T42" fmla="*/ 78 w 82"/>
                <a:gd name="T43" fmla="*/ 24 h 80"/>
                <a:gd name="T44" fmla="*/ 76 w 82"/>
                <a:gd name="T45" fmla="*/ 18 h 80"/>
                <a:gd name="T46" fmla="*/ 70 w 82"/>
                <a:gd name="T47" fmla="*/ 12 h 80"/>
                <a:gd name="T48" fmla="*/ 64 w 82"/>
                <a:gd name="T49" fmla="*/ 6 h 80"/>
                <a:gd name="T50" fmla="*/ 58 w 82"/>
                <a:gd name="T51" fmla="*/ 2 h 80"/>
                <a:gd name="T52" fmla="*/ 50 w 82"/>
                <a:gd name="T53" fmla="*/ 0 h 80"/>
                <a:gd name="T54" fmla="*/ 42 w 82"/>
                <a:gd name="T55" fmla="*/ 0 h 80"/>
                <a:gd name="T56" fmla="*/ 42 w 82"/>
                <a:gd name="T57" fmla="*/ 0 h 80"/>
                <a:gd name="T58" fmla="*/ 34 w 82"/>
                <a:gd name="T59" fmla="*/ 0 h 80"/>
                <a:gd name="T60" fmla="*/ 26 w 82"/>
                <a:gd name="T61" fmla="*/ 2 h 80"/>
                <a:gd name="T62" fmla="*/ 18 w 82"/>
                <a:gd name="T63" fmla="*/ 6 h 80"/>
                <a:gd name="T64" fmla="*/ 12 w 82"/>
                <a:gd name="T65" fmla="*/ 12 h 80"/>
                <a:gd name="T66" fmla="*/ 8 w 82"/>
                <a:gd name="T67" fmla="*/ 18 h 80"/>
                <a:gd name="T68" fmla="*/ 4 w 82"/>
                <a:gd name="T69" fmla="*/ 24 h 80"/>
                <a:gd name="T70" fmla="*/ 2 w 82"/>
                <a:gd name="T71" fmla="*/ 32 h 80"/>
                <a:gd name="T72" fmla="*/ 0 w 82"/>
                <a:gd name="T73"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80">
                  <a:moveTo>
                    <a:pt x="0" y="40"/>
                  </a:moveTo>
                  <a:lnTo>
                    <a:pt x="0" y="40"/>
                  </a:lnTo>
                  <a:lnTo>
                    <a:pt x="2" y="48"/>
                  </a:lnTo>
                  <a:lnTo>
                    <a:pt x="4" y="56"/>
                  </a:lnTo>
                  <a:lnTo>
                    <a:pt x="8" y="62"/>
                  </a:lnTo>
                  <a:lnTo>
                    <a:pt x="12" y="68"/>
                  </a:lnTo>
                  <a:lnTo>
                    <a:pt x="18" y="74"/>
                  </a:lnTo>
                  <a:lnTo>
                    <a:pt x="26" y="78"/>
                  </a:lnTo>
                  <a:lnTo>
                    <a:pt x="34" y="80"/>
                  </a:lnTo>
                  <a:lnTo>
                    <a:pt x="42" y="80"/>
                  </a:lnTo>
                  <a:lnTo>
                    <a:pt x="42" y="80"/>
                  </a:lnTo>
                  <a:lnTo>
                    <a:pt x="50" y="80"/>
                  </a:lnTo>
                  <a:lnTo>
                    <a:pt x="58" y="78"/>
                  </a:lnTo>
                  <a:lnTo>
                    <a:pt x="64" y="74"/>
                  </a:lnTo>
                  <a:lnTo>
                    <a:pt x="70" y="68"/>
                  </a:lnTo>
                  <a:lnTo>
                    <a:pt x="76" y="62"/>
                  </a:lnTo>
                  <a:lnTo>
                    <a:pt x="78" y="56"/>
                  </a:lnTo>
                  <a:lnTo>
                    <a:pt x="82" y="48"/>
                  </a:lnTo>
                  <a:lnTo>
                    <a:pt x="82" y="40"/>
                  </a:lnTo>
                  <a:lnTo>
                    <a:pt x="82" y="40"/>
                  </a:lnTo>
                  <a:lnTo>
                    <a:pt x="82" y="32"/>
                  </a:lnTo>
                  <a:lnTo>
                    <a:pt x="78" y="24"/>
                  </a:lnTo>
                  <a:lnTo>
                    <a:pt x="76" y="18"/>
                  </a:lnTo>
                  <a:lnTo>
                    <a:pt x="70" y="12"/>
                  </a:lnTo>
                  <a:lnTo>
                    <a:pt x="64" y="6"/>
                  </a:lnTo>
                  <a:lnTo>
                    <a:pt x="58" y="2"/>
                  </a:lnTo>
                  <a:lnTo>
                    <a:pt x="50" y="0"/>
                  </a:lnTo>
                  <a:lnTo>
                    <a:pt x="42" y="0"/>
                  </a:lnTo>
                  <a:lnTo>
                    <a:pt x="42" y="0"/>
                  </a:lnTo>
                  <a:lnTo>
                    <a:pt x="34" y="0"/>
                  </a:lnTo>
                  <a:lnTo>
                    <a:pt x="26" y="2"/>
                  </a:lnTo>
                  <a:lnTo>
                    <a:pt x="18" y="6"/>
                  </a:lnTo>
                  <a:lnTo>
                    <a:pt x="12" y="12"/>
                  </a:lnTo>
                  <a:lnTo>
                    <a:pt x="8" y="18"/>
                  </a:lnTo>
                  <a:lnTo>
                    <a:pt x="4" y="24"/>
                  </a:lnTo>
                  <a:lnTo>
                    <a:pt x="2" y="32"/>
                  </a:lnTo>
                  <a:lnTo>
                    <a:pt x="0"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sp>
          <p:nvSpPr>
            <p:cNvPr id="50" name="Freeform 107"/>
            <p:cNvSpPr>
              <a:spLocks/>
            </p:cNvSpPr>
            <p:nvPr/>
          </p:nvSpPr>
          <p:spPr bwMode="auto">
            <a:xfrm>
              <a:off x="4661948" y="2332337"/>
              <a:ext cx="151878" cy="464762"/>
            </a:xfrm>
            <a:custGeom>
              <a:avLst/>
              <a:gdLst>
                <a:gd name="T0" fmla="*/ 30 w 122"/>
                <a:gd name="T1" fmla="*/ 0 h 280"/>
                <a:gd name="T2" fmla="*/ 34 w 122"/>
                <a:gd name="T3" fmla="*/ 0 h 280"/>
                <a:gd name="T4" fmla="*/ 34 w 122"/>
                <a:gd name="T5" fmla="*/ 0 h 280"/>
                <a:gd name="T6" fmla="*/ 40 w 122"/>
                <a:gd name="T7" fmla="*/ 6 h 280"/>
                <a:gd name="T8" fmla="*/ 46 w 122"/>
                <a:gd name="T9" fmla="*/ 10 h 280"/>
                <a:gd name="T10" fmla="*/ 54 w 122"/>
                <a:gd name="T11" fmla="*/ 12 h 280"/>
                <a:gd name="T12" fmla="*/ 62 w 122"/>
                <a:gd name="T13" fmla="*/ 12 h 280"/>
                <a:gd name="T14" fmla="*/ 62 w 122"/>
                <a:gd name="T15" fmla="*/ 12 h 280"/>
                <a:gd name="T16" fmla="*/ 70 w 122"/>
                <a:gd name="T17" fmla="*/ 12 h 280"/>
                <a:gd name="T18" fmla="*/ 78 w 122"/>
                <a:gd name="T19" fmla="*/ 10 h 280"/>
                <a:gd name="T20" fmla="*/ 84 w 122"/>
                <a:gd name="T21" fmla="*/ 6 h 280"/>
                <a:gd name="T22" fmla="*/ 90 w 122"/>
                <a:gd name="T23" fmla="*/ 0 h 280"/>
                <a:gd name="T24" fmla="*/ 92 w 122"/>
                <a:gd name="T25" fmla="*/ 0 h 280"/>
                <a:gd name="T26" fmla="*/ 92 w 122"/>
                <a:gd name="T27" fmla="*/ 0 h 280"/>
                <a:gd name="T28" fmla="*/ 104 w 122"/>
                <a:gd name="T29" fmla="*/ 4 h 280"/>
                <a:gd name="T30" fmla="*/ 112 w 122"/>
                <a:gd name="T31" fmla="*/ 10 h 280"/>
                <a:gd name="T32" fmla="*/ 118 w 122"/>
                <a:gd name="T33" fmla="*/ 18 h 280"/>
                <a:gd name="T34" fmla="*/ 122 w 122"/>
                <a:gd name="T35" fmla="*/ 30 h 280"/>
                <a:gd name="T36" fmla="*/ 122 w 122"/>
                <a:gd name="T37" fmla="*/ 122 h 280"/>
                <a:gd name="T38" fmla="*/ 122 w 122"/>
                <a:gd name="T39" fmla="*/ 122 h 280"/>
                <a:gd name="T40" fmla="*/ 120 w 122"/>
                <a:gd name="T41" fmla="*/ 130 h 280"/>
                <a:gd name="T42" fmla="*/ 116 w 122"/>
                <a:gd name="T43" fmla="*/ 138 h 280"/>
                <a:gd name="T44" fmla="*/ 112 w 122"/>
                <a:gd name="T45" fmla="*/ 144 h 280"/>
                <a:gd name="T46" fmla="*/ 104 w 122"/>
                <a:gd name="T47" fmla="*/ 148 h 280"/>
                <a:gd name="T48" fmla="*/ 92 w 122"/>
                <a:gd name="T49" fmla="*/ 250 h 280"/>
                <a:gd name="T50" fmla="*/ 92 w 122"/>
                <a:gd name="T51" fmla="*/ 250 h 280"/>
                <a:gd name="T52" fmla="*/ 90 w 122"/>
                <a:gd name="T53" fmla="*/ 262 h 280"/>
                <a:gd name="T54" fmla="*/ 82 w 122"/>
                <a:gd name="T55" fmla="*/ 272 h 280"/>
                <a:gd name="T56" fmla="*/ 74 w 122"/>
                <a:gd name="T57" fmla="*/ 278 h 280"/>
                <a:gd name="T58" fmla="*/ 62 w 122"/>
                <a:gd name="T59" fmla="*/ 280 h 280"/>
                <a:gd name="T60" fmla="*/ 60 w 122"/>
                <a:gd name="T61" fmla="*/ 280 h 280"/>
                <a:gd name="T62" fmla="*/ 60 w 122"/>
                <a:gd name="T63" fmla="*/ 280 h 280"/>
                <a:gd name="T64" fmla="*/ 48 w 122"/>
                <a:gd name="T65" fmla="*/ 278 h 280"/>
                <a:gd name="T66" fmla="*/ 38 w 122"/>
                <a:gd name="T67" fmla="*/ 272 h 280"/>
                <a:gd name="T68" fmla="*/ 32 w 122"/>
                <a:gd name="T69" fmla="*/ 262 h 280"/>
                <a:gd name="T70" fmla="*/ 30 w 122"/>
                <a:gd name="T71" fmla="*/ 250 h 280"/>
                <a:gd name="T72" fmla="*/ 18 w 122"/>
                <a:gd name="T73" fmla="*/ 148 h 280"/>
                <a:gd name="T74" fmla="*/ 18 w 122"/>
                <a:gd name="T75" fmla="*/ 148 h 280"/>
                <a:gd name="T76" fmla="*/ 10 w 122"/>
                <a:gd name="T77" fmla="*/ 144 h 280"/>
                <a:gd name="T78" fmla="*/ 6 w 122"/>
                <a:gd name="T79" fmla="*/ 138 h 280"/>
                <a:gd name="T80" fmla="*/ 2 w 122"/>
                <a:gd name="T81" fmla="*/ 130 h 280"/>
                <a:gd name="T82" fmla="*/ 0 w 122"/>
                <a:gd name="T83" fmla="*/ 122 h 280"/>
                <a:gd name="T84" fmla="*/ 0 w 122"/>
                <a:gd name="T85" fmla="*/ 30 h 280"/>
                <a:gd name="T86" fmla="*/ 0 w 122"/>
                <a:gd name="T87" fmla="*/ 30 h 280"/>
                <a:gd name="T88" fmla="*/ 4 w 122"/>
                <a:gd name="T89" fmla="*/ 18 h 280"/>
                <a:gd name="T90" fmla="*/ 10 w 122"/>
                <a:gd name="T91" fmla="*/ 10 h 280"/>
                <a:gd name="T92" fmla="*/ 18 w 122"/>
                <a:gd name="T93" fmla="*/ 4 h 280"/>
                <a:gd name="T94" fmla="*/ 30 w 122"/>
                <a:gd name="T9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280">
                  <a:moveTo>
                    <a:pt x="30" y="0"/>
                  </a:moveTo>
                  <a:lnTo>
                    <a:pt x="34" y="0"/>
                  </a:lnTo>
                  <a:lnTo>
                    <a:pt x="34" y="0"/>
                  </a:lnTo>
                  <a:lnTo>
                    <a:pt x="40" y="6"/>
                  </a:lnTo>
                  <a:lnTo>
                    <a:pt x="46" y="10"/>
                  </a:lnTo>
                  <a:lnTo>
                    <a:pt x="54" y="12"/>
                  </a:lnTo>
                  <a:lnTo>
                    <a:pt x="62" y="12"/>
                  </a:lnTo>
                  <a:lnTo>
                    <a:pt x="62" y="12"/>
                  </a:lnTo>
                  <a:lnTo>
                    <a:pt x="70" y="12"/>
                  </a:lnTo>
                  <a:lnTo>
                    <a:pt x="78" y="10"/>
                  </a:lnTo>
                  <a:lnTo>
                    <a:pt x="84" y="6"/>
                  </a:lnTo>
                  <a:lnTo>
                    <a:pt x="90" y="0"/>
                  </a:lnTo>
                  <a:lnTo>
                    <a:pt x="92" y="0"/>
                  </a:lnTo>
                  <a:lnTo>
                    <a:pt x="92" y="0"/>
                  </a:lnTo>
                  <a:lnTo>
                    <a:pt x="104" y="4"/>
                  </a:lnTo>
                  <a:lnTo>
                    <a:pt x="112" y="10"/>
                  </a:lnTo>
                  <a:lnTo>
                    <a:pt x="118" y="18"/>
                  </a:lnTo>
                  <a:lnTo>
                    <a:pt x="122" y="30"/>
                  </a:lnTo>
                  <a:lnTo>
                    <a:pt x="122" y="122"/>
                  </a:lnTo>
                  <a:lnTo>
                    <a:pt x="122" y="122"/>
                  </a:lnTo>
                  <a:lnTo>
                    <a:pt x="120" y="130"/>
                  </a:lnTo>
                  <a:lnTo>
                    <a:pt x="116" y="138"/>
                  </a:lnTo>
                  <a:lnTo>
                    <a:pt x="112" y="144"/>
                  </a:lnTo>
                  <a:lnTo>
                    <a:pt x="104" y="148"/>
                  </a:lnTo>
                  <a:lnTo>
                    <a:pt x="92" y="250"/>
                  </a:lnTo>
                  <a:lnTo>
                    <a:pt x="92" y="250"/>
                  </a:lnTo>
                  <a:lnTo>
                    <a:pt x="90" y="262"/>
                  </a:lnTo>
                  <a:lnTo>
                    <a:pt x="82" y="272"/>
                  </a:lnTo>
                  <a:lnTo>
                    <a:pt x="74" y="278"/>
                  </a:lnTo>
                  <a:lnTo>
                    <a:pt x="62" y="280"/>
                  </a:lnTo>
                  <a:lnTo>
                    <a:pt x="60" y="280"/>
                  </a:lnTo>
                  <a:lnTo>
                    <a:pt x="60" y="280"/>
                  </a:lnTo>
                  <a:lnTo>
                    <a:pt x="48" y="278"/>
                  </a:lnTo>
                  <a:lnTo>
                    <a:pt x="38" y="272"/>
                  </a:lnTo>
                  <a:lnTo>
                    <a:pt x="32" y="262"/>
                  </a:lnTo>
                  <a:lnTo>
                    <a:pt x="30" y="250"/>
                  </a:lnTo>
                  <a:lnTo>
                    <a:pt x="18" y="148"/>
                  </a:lnTo>
                  <a:lnTo>
                    <a:pt x="18" y="148"/>
                  </a:lnTo>
                  <a:lnTo>
                    <a:pt x="10" y="144"/>
                  </a:lnTo>
                  <a:lnTo>
                    <a:pt x="6" y="138"/>
                  </a:lnTo>
                  <a:lnTo>
                    <a:pt x="2" y="130"/>
                  </a:lnTo>
                  <a:lnTo>
                    <a:pt x="0" y="122"/>
                  </a:lnTo>
                  <a:lnTo>
                    <a:pt x="0" y="30"/>
                  </a:lnTo>
                  <a:lnTo>
                    <a:pt x="0" y="30"/>
                  </a:lnTo>
                  <a:lnTo>
                    <a:pt x="4" y="18"/>
                  </a:lnTo>
                  <a:lnTo>
                    <a:pt x="10" y="10"/>
                  </a:lnTo>
                  <a:lnTo>
                    <a:pt x="18" y="4"/>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sp>
          <p:nvSpPr>
            <p:cNvPr id="51" name="Freeform 111"/>
            <p:cNvSpPr>
              <a:spLocks/>
            </p:cNvSpPr>
            <p:nvPr/>
          </p:nvSpPr>
          <p:spPr bwMode="auto">
            <a:xfrm>
              <a:off x="3855254" y="1223548"/>
              <a:ext cx="149388" cy="461443"/>
            </a:xfrm>
            <a:custGeom>
              <a:avLst/>
              <a:gdLst>
                <a:gd name="T0" fmla="*/ 30 w 120"/>
                <a:gd name="T1" fmla="*/ 0 h 278"/>
                <a:gd name="T2" fmla="*/ 34 w 120"/>
                <a:gd name="T3" fmla="*/ 0 h 278"/>
                <a:gd name="T4" fmla="*/ 34 w 120"/>
                <a:gd name="T5" fmla="*/ 0 h 278"/>
                <a:gd name="T6" fmla="*/ 40 w 120"/>
                <a:gd name="T7" fmla="*/ 4 h 278"/>
                <a:gd name="T8" fmla="*/ 46 w 120"/>
                <a:gd name="T9" fmla="*/ 8 h 278"/>
                <a:gd name="T10" fmla="*/ 54 w 120"/>
                <a:gd name="T11" fmla="*/ 10 h 278"/>
                <a:gd name="T12" fmla="*/ 62 w 120"/>
                <a:gd name="T13" fmla="*/ 12 h 278"/>
                <a:gd name="T14" fmla="*/ 62 w 120"/>
                <a:gd name="T15" fmla="*/ 12 h 278"/>
                <a:gd name="T16" fmla="*/ 70 w 120"/>
                <a:gd name="T17" fmla="*/ 10 h 278"/>
                <a:gd name="T18" fmla="*/ 76 w 120"/>
                <a:gd name="T19" fmla="*/ 8 h 278"/>
                <a:gd name="T20" fmla="*/ 84 w 120"/>
                <a:gd name="T21" fmla="*/ 4 h 278"/>
                <a:gd name="T22" fmla="*/ 90 w 120"/>
                <a:gd name="T23" fmla="*/ 0 h 278"/>
                <a:gd name="T24" fmla="*/ 92 w 120"/>
                <a:gd name="T25" fmla="*/ 0 h 278"/>
                <a:gd name="T26" fmla="*/ 92 w 120"/>
                <a:gd name="T27" fmla="*/ 0 h 278"/>
                <a:gd name="T28" fmla="*/ 102 w 120"/>
                <a:gd name="T29" fmla="*/ 2 h 278"/>
                <a:gd name="T30" fmla="*/ 112 w 120"/>
                <a:gd name="T31" fmla="*/ 8 h 278"/>
                <a:gd name="T32" fmla="*/ 118 w 120"/>
                <a:gd name="T33" fmla="*/ 18 h 278"/>
                <a:gd name="T34" fmla="*/ 120 w 120"/>
                <a:gd name="T35" fmla="*/ 28 h 278"/>
                <a:gd name="T36" fmla="*/ 120 w 120"/>
                <a:gd name="T37" fmla="*/ 120 h 278"/>
                <a:gd name="T38" fmla="*/ 120 w 120"/>
                <a:gd name="T39" fmla="*/ 120 h 278"/>
                <a:gd name="T40" fmla="*/ 120 w 120"/>
                <a:gd name="T41" fmla="*/ 128 h 278"/>
                <a:gd name="T42" fmla="*/ 116 w 120"/>
                <a:gd name="T43" fmla="*/ 136 h 278"/>
                <a:gd name="T44" fmla="*/ 112 w 120"/>
                <a:gd name="T45" fmla="*/ 142 h 278"/>
                <a:gd name="T46" fmla="*/ 104 w 120"/>
                <a:gd name="T47" fmla="*/ 146 h 278"/>
                <a:gd name="T48" fmla="*/ 92 w 120"/>
                <a:gd name="T49" fmla="*/ 250 h 278"/>
                <a:gd name="T50" fmla="*/ 92 w 120"/>
                <a:gd name="T51" fmla="*/ 250 h 278"/>
                <a:gd name="T52" fmla="*/ 88 w 120"/>
                <a:gd name="T53" fmla="*/ 262 h 278"/>
                <a:gd name="T54" fmla="*/ 82 w 120"/>
                <a:gd name="T55" fmla="*/ 270 h 278"/>
                <a:gd name="T56" fmla="*/ 74 w 120"/>
                <a:gd name="T57" fmla="*/ 276 h 278"/>
                <a:gd name="T58" fmla="*/ 62 w 120"/>
                <a:gd name="T59" fmla="*/ 278 h 278"/>
                <a:gd name="T60" fmla="*/ 60 w 120"/>
                <a:gd name="T61" fmla="*/ 278 h 278"/>
                <a:gd name="T62" fmla="*/ 60 w 120"/>
                <a:gd name="T63" fmla="*/ 278 h 278"/>
                <a:gd name="T64" fmla="*/ 48 w 120"/>
                <a:gd name="T65" fmla="*/ 276 h 278"/>
                <a:gd name="T66" fmla="*/ 38 w 120"/>
                <a:gd name="T67" fmla="*/ 270 h 278"/>
                <a:gd name="T68" fmla="*/ 32 w 120"/>
                <a:gd name="T69" fmla="*/ 262 h 278"/>
                <a:gd name="T70" fmla="*/ 30 w 120"/>
                <a:gd name="T71" fmla="*/ 250 h 278"/>
                <a:gd name="T72" fmla="*/ 16 w 120"/>
                <a:gd name="T73" fmla="*/ 146 h 278"/>
                <a:gd name="T74" fmla="*/ 16 w 120"/>
                <a:gd name="T75" fmla="*/ 146 h 278"/>
                <a:gd name="T76" fmla="*/ 10 w 120"/>
                <a:gd name="T77" fmla="*/ 142 h 278"/>
                <a:gd name="T78" fmla="*/ 6 w 120"/>
                <a:gd name="T79" fmla="*/ 136 h 278"/>
                <a:gd name="T80" fmla="*/ 2 w 120"/>
                <a:gd name="T81" fmla="*/ 128 h 278"/>
                <a:gd name="T82" fmla="*/ 0 w 120"/>
                <a:gd name="T83" fmla="*/ 120 h 278"/>
                <a:gd name="T84" fmla="*/ 0 w 120"/>
                <a:gd name="T85" fmla="*/ 28 h 278"/>
                <a:gd name="T86" fmla="*/ 0 w 120"/>
                <a:gd name="T87" fmla="*/ 28 h 278"/>
                <a:gd name="T88" fmla="*/ 2 w 120"/>
                <a:gd name="T89" fmla="*/ 18 h 278"/>
                <a:gd name="T90" fmla="*/ 10 w 120"/>
                <a:gd name="T91" fmla="*/ 8 h 278"/>
                <a:gd name="T92" fmla="*/ 18 w 120"/>
                <a:gd name="T93" fmla="*/ 2 h 278"/>
                <a:gd name="T94" fmla="*/ 30 w 120"/>
                <a:gd name="T9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78">
                  <a:moveTo>
                    <a:pt x="30" y="0"/>
                  </a:moveTo>
                  <a:lnTo>
                    <a:pt x="34" y="0"/>
                  </a:lnTo>
                  <a:lnTo>
                    <a:pt x="34" y="0"/>
                  </a:lnTo>
                  <a:lnTo>
                    <a:pt x="40" y="4"/>
                  </a:lnTo>
                  <a:lnTo>
                    <a:pt x="46" y="8"/>
                  </a:lnTo>
                  <a:lnTo>
                    <a:pt x="54" y="10"/>
                  </a:lnTo>
                  <a:lnTo>
                    <a:pt x="62" y="12"/>
                  </a:lnTo>
                  <a:lnTo>
                    <a:pt x="62" y="12"/>
                  </a:lnTo>
                  <a:lnTo>
                    <a:pt x="70" y="10"/>
                  </a:lnTo>
                  <a:lnTo>
                    <a:pt x="76" y="8"/>
                  </a:lnTo>
                  <a:lnTo>
                    <a:pt x="84" y="4"/>
                  </a:lnTo>
                  <a:lnTo>
                    <a:pt x="90" y="0"/>
                  </a:lnTo>
                  <a:lnTo>
                    <a:pt x="92" y="0"/>
                  </a:lnTo>
                  <a:lnTo>
                    <a:pt x="92" y="0"/>
                  </a:lnTo>
                  <a:lnTo>
                    <a:pt x="102" y="2"/>
                  </a:lnTo>
                  <a:lnTo>
                    <a:pt x="112" y="8"/>
                  </a:lnTo>
                  <a:lnTo>
                    <a:pt x="118" y="18"/>
                  </a:lnTo>
                  <a:lnTo>
                    <a:pt x="120" y="28"/>
                  </a:lnTo>
                  <a:lnTo>
                    <a:pt x="120" y="120"/>
                  </a:lnTo>
                  <a:lnTo>
                    <a:pt x="120" y="120"/>
                  </a:lnTo>
                  <a:lnTo>
                    <a:pt x="120" y="128"/>
                  </a:lnTo>
                  <a:lnTo>
                    <a:pt x="116" y="136"/>
                  </a:lnTo>
                  <a:lnTo>
                    <a:pt x="112" y="142"/>
                  </a:lnTo>
                  <a:lnTo>
                    <a:pt x="104" y="146"/>
                  </a:lnTo>
                  <a:lnTo>
                    <a:pt x="92" y="250"/>
                  </a:lnTo>
                  <a:lnTo>
                    <a:pt x="92" y="250"/>
                  </a:lnTo>
                  <a:lnTo>
                    <a:pt x="88" y="262"/>
                  </a:lnTo>
                  <a:lnTo>
                    <a:pt x="82" y="270"/>
                  </a:lnTo>
                  <a:lnTo>
                    <a:pt x="74" y="276"/>
                  </a:lnTo>
                  <a:lnTo>
                    <a:pt x="62" y="278"/>
                  </a:lnTo>
                  <a:lnTo>
                    <a:pt x="60" y="278"/>
                  </a:lnTo>
                  <a:lnTo>
                    <a:pt x="60" y="278"/>
                  </a:lnTo>
                  <a:lnTo>
                    <a:pt x="48" y="276"/>
                  </a:lnTo>
                  <a:lnTo>
                    <a:pt x="38" y="270"/>
                  </a:lnTo>
                  <a:lnTo>
                    <a:pt x="32" y="262"/>
                  </a:lnTo>
                  <a:lnTo>
                    <a:pt x="30" y="250"/>
                  </a:lnTo>
                  <a:lnTo>
                    <a:pt x="16" y="146"/>
                  </a:lnTo>
                  <a:lnTo>
                    <a:pt x="16" y="146"/>
                  </a:lnTo>
                  <a:lnTo>
                    <a:pt x="10" y="142"/>
                  </a:lnTo>
                  <a:lnTo>
                    <a:pt x="6" y="136"/>
                  </a:lnTo>
                  <a:lnTo>
                    <a:pt x="2" y="128"/>
                  </a:lnTo>
                  <a:lnTo>
                    <a:pt x="0" y="120"/>
                  </a:lnTo>
                  <a:lnTo>
                    <a:pt x="0" y="28"/>
                  </a:lnTo>
                  <a:lnTo>
                    <a:pt x="0" y="28"/>
                  </a:lnTo>
                  <a:lnTo>
                    <a:pt x="2" y="18"/>
                  </a:lnTo>
                  <a:lnTo>
                    <a:pt x="10" y="8"/>
                  </a:lnTo>
                  <a:lnTo>
                    <a:pt x="18" y="2"/>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sp>
          <p:nvSpPr>
            <p:cNvPr id="52" name="Freeform 113"/>
            <p:cNvSpPr>
              <a:spLocks/>
            </p:cNvSpPr>
            <p:nvPr/>
          </p:nvSpPr>
          <p:spPr bwMode="auto">
            <a:xfrm>
              <a:off x="4014601" y="1621916"/>
              <a:ext cx="102082" cy="136109"/>
            </a:xfrm>
            <a:custGeom>
              <a:avLst/>
              <a:gdLst>
                <a:gd name="T0" fmla="*/ 0 w 82"/>
                <a:gd name="T1" fmla="*/ 40 h 82"/>
                <a:gd name="T2" fmla="*/ 0 w 82"/>
                <a:gd name="T3" fmla="*/ 40 h 82"/>
                <a:gd name="T4" fmla="*/ 0 w 82"/>
                <a:gd name="T5" fmla="*/ 48 h 82"/>
                <a:gd name="T6" fmla="*/ 4 w 82"/>
                <a:gd name="T7" fmla="*/ 56 h 82"/>
                <a:gd name="T8" fmla="*/ 6 w 82"/>
                <a:gd name="T9" fmla="*/ 64 h 82"/>
                <a:gd name="T10" fmla="*/ 12 w 82"/>
                <a:gd name="T11" fmla="*/ 70 h 82"/>
                <a:gd name="T12" fmla="*/ 18 w 82"/>
                <a:gd name="T13" fmla="*/ 74 h 82"/>
                <a:gd name="T14" fmla="*/ 24 w 82"/>
                <a:gd name="T15" fmla="*/ 78 h 82"/>
                <a:gd name="T16" fmla="*/ 32 w 82"/>
                <a:gd name="T17" fmla="*/ 80 h 82"/>
                <a:gd name="T18" fmla="*/ 40 w 82"/>
                <a:gd name="T19" fmla="*/ 82 h 82"/>
                <a:gd name="T20" fmla="*/ 40 w 82"/>
                <a:gd name="T21" fmla="*/ 82 h 82"/>
                <a:gd name="T22" fmla="*/ 48 w 82"/>
                <a:gd name="T23" fmla="*/ 80 h 82"/>
                <a:gd name="T24" fmla="*/ 56 w 82"/>
                <a:gd name="T25" fmla="*/ 78 h 82"/>
                <a:gd name="T26" fmla="*/ 64 w 82"/>
                <a:gd name="T27" fmla="*/ 74 h 82"/>
                <a:gd name="T28" fmla="*/ 70 w 82"/>
                <a:gd name="T29" fmla="*/ 70 h 82"/>
                <a:gd name="T30" fmla="*/ 74 w 82"/>
                <a:gd name="T31" fmla="*/ 64 h 82"/>
                <a:gd name="T32" fmla="*/ 78 w 82"/>
                <a:gd name="T33" fmla="*/ 56 h 82"/>
                <a:gd name="T34" fmla="*/ 80 w 82"/>
                <a:gd name="T35" fmla="*/ 48 h 82"/>
                <a:gd name="T36" fmla="*/ 82 w 82"/>
                <a:gd name="T37" fmla="*/ 40 h 82"/>
                <a:gd name="T38" fmla="*/ 82 w 82"/>
                <a:gd name="T39" fmla="*/ 40 h 82"/>
                <a:gd name="T40" fmla="*/ 80 w 82"/>
                <a:gd name="T41" fmla="*/ 32 h 82"/>
                <a:gd name="T42" fmla="*/ 78 w 82"/>
                <a:gd name="T43" fmla="*/ 24 h 82"/>
                <a:gd name="T44" fmla="*/ 74 w 82"/>
                <a:gd name="T45" fmla="*/ 18 h 82"/>
                <a:gd name="T46" fmla="*/ 70 w 82"/>
                <a:gd name="T47" fmla="*/ 12 h 82"/>
                <a:gd name="T48" fmla="*/ 64 w 82"/>
                <a:gd name="T49" fmla="*/ 6 h 82"/>
                <a:gd name="T50" fmla="*/ 56 w 82"/>
                <a:gd name="T51" fmla="*/ 4 h 82"/>
                <a:gd name="T52" fmla="*/ 48 w 82"/>
                <a:gd name="T53" fmla="*/ 0 h 82"/>
                <a:gd name="T54" fmla="*/ 40 w 82"/>
                <a:gd name="T55" fmla="*/ 0 h 82"/>
                <a:gd name="T56" fmla="*/ 40 w 82"/>
                <a:gd name="T57" fmla="*/ 0 h 82"/>
                <a:gd name="T58" fmla="*/ 32 w 82"/>
                <a:gd name="T59" fmla="*/ 0 h 82"/>
                <a:gd name="T60" fmla="*/ 24 w 82"/>
                <a:gd name="T61" fmla="*/ 4 h 82"/>
                <a:gd name="T62" fmla="*/ 18 w 82"/>
                <a:gd name="T63" fmla="*/ 6 h 82"/>
                <a:gd name="T64" fmla="*/ 12 w 82"/>
                <a:gd name="T65" fmla="*/ 12 h 82"/>
                <a:gd name="T66" fmla="*/ 6 w 82"/>
                <a:gd name="T67" fmla="*/ 18 h 82"/>
                <a:gd name="T68" fmla="*/ 4 w 82"/>
                <a:gd name="T69" fmla="*/ 24 h 82"/>
                <a:gd name="T70" fmla="*/ 0 w 82"/>
                <a:gd name="T71" fmla="*/ 32 h 82"/>
                <a:gd name="T72" fmla="*/ 0 w 82"/>
                <a:gd name="T7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82">
                  <a:moveTo>
                    <a:pt x="0" y="40"/>
                  </a:moveTo>
                  <a:lnTo>
                    <a:pt x="0" y="40"/>
                  </a:lnTo>
                  <a:lnTo>
                    <a:pt x="0" y="48"/>
                  </a:lnTo>
                  <a:lnTo>
                    <a:pt x="4" y="56"/>
                  </a:lnTo>
                  <a:lnTo>
                    <a:pt x="6" y="64"/>
                  </a:lnTo>
                  <a:lnTo>
                    <a:pt x="12" y="70"/>
                  </a:lnTo>
                  <a:lnTo>
                    <a:pt x="18" y="74"/>
                  </a:lnTo>
                  <a:lnTo>
                    <a:pt x="24" y="78"/>
                  </a:lnTo>
                  <a:lnTo>
                    <a:pt x="32" y="80"/>
                  </a:lnTo>
                  <a:lnTo>
                    <a:pt x="40" y="82"/>
                  </a:lnTo>
                  <a:lnTo>
                    <a:pt x="40" y="82"/>
                  </a:lnTo>
                  <a:lnTo>
                    <a:pt x="48" y="80"/>
                  </a:lnTo>
                  <a:lnTo>
                    <a:pt x="56" y="78"/>
                  </a:lnTo>
                  <a:lnTo>
                    <a:pt x="64" y="74"/>
                  </a:lnTo>
                  <a:lnTo>
                    <a:pt x="70" y="70"/>
                  </a:lnTo>
                  <a:lnTo>
                    <a:pt x="74" y="64"/>
                  </a:lnTo>
                  <a:lnTo>
                    <a:pt x="78" y="56"/>
                  </a:lnTo>
                  <a:lnTo>
                    <a:pt x="80" y="48"/>
                  </a:lnTo>
                  <a:lnTo>
                    <a:pt x="82" y="40"/>
                  </a:lnTo>
                  <a:lnTo>
                    <a:pt x="82" y="40"/>
                  </a:lnTo>
                  <a:lnTo>
                    <a:pt x="80" y="32"/>
                  </a:lnTo>
                  <a:lnTo>
                    <a:pt x="78" y="24"/>
                  </a:lnTo>
                  <a:lnTo>
                    <a:pt x="74" y="18"/>
                  </a:lnTo>
                  <a:lnTo>
                    <a:pt x="70" y="12"/>
                  </a:lnTo>
                  <a:lnTo>
                    <a:pt x="64" y="6"/>
                  </a:lnTo>
                  <a:lnTo>
                    <a:pt x="56" y="4"/>
                  </a:lnTo>
                  <a:lnTo>
                    <a:pt x="48" y="0"/>
                  </a:lnTo>
                  <a:lnTo>
                    <a:pt x="40" y="0"/>
                  </a:lnTo>
                  <a:lnTo>
                    <a:pt x="40" y="0"/>
                  </a:lnTo>
                  <a:lnTo>
                    <a:pt x="32" y="0"/>
                  </a:lnTo>
                  <a:lnTo>
                    <a:pt x="24" y="4"/>
                  </a:lnTo>
                  <a:lnTo>
                    <a:pt x="18" y="6"/>
                  </a:lnTo>
                  <a:lnTo>
                    <a:pt x="12" y="12"/>
                  </a:lnTo>
                  <a:lnTo>
                    <a:pt x="6" y="18"/>
                  </a:lnTo>
                  <a:lnTo>
                    <a:pt x="4" y="24"/>
                  </a:lnTo>
                  <a:lnTo>
                    <a:pt x="0" y="32"/>
                  </a:lnTo>
                  <a:lnTo>
                    <a:pt x="0"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sp>
          <p:nvSpPr>
            <p:cNvPr id="53" name="Freeform 115"/>
            <p:cNvSpPr>
              <a:spLocks/>
            </p:cNvSpPr>
            <p:nvPr/>
          </p:nvSpPr>
          <p:spPr bwMode="auto">
            <a:xfrm>
              <a:off x="3989703" y="1764664"/>
              <a:ext cx="149388" cy="461443"/>
            </a:xfrm>
            <a:custGeom>
              <a:avLst/>
              <a:gdLst>
                <a:gd name="T0" fmla="*/ 30 w 120"/>
                <a:gd name="T1" fmla="*/ 0 h 278"/>
                <a:gd name="T2" fmla="*/ 32 w 120"/>
                <a:gd name="T3" fmla="*/ 0 h 278"/>
                <a:gd name="T4" fmla="*/ 32 w 120"/>
                <a:gd name="T5" fmla="*/ 0 h 278"/>
                <a:gd name="T6" fmla="*/ 38 w 120"/>
                <a:gd name="T7" fmla="*/ 4 h 278"/>
                <a:gd name="T8" fmla="*/ 46 w 120"/>
                <a:gd name="T9" fmla="*/ 8 h 278"/>
                <a:gd name="T10" fmla="*/ 54 w 120"/>
                <a:gd name="T11" fmla="*/ 10 h 278"/>
                <a:gd name="T12" fmla="*/ 62 w 120"/>
                <a:gd name="T13" fmla="*/ 10 h 278"/>
                <a:gd name="T14" fmla="*/ 62 w 120"/>
                <a:gd name="T15" fmla="*/ 10 h 278"/>
                <a:gd name="T16" fmla="*/ 70 w 120"/>
                <a:gd name="T17" fmla="*/ 10 h 278"/>
                <a:gd name="T18" fmla="*/ 76 w 120"/>
                <a:gd name="T19" fmla="*/ 8 h 278"/>
                <a:gd name="T20" fmla="*/ 84 w 120"/>
                <a:gd name="T21" fmla="*/ 4 h 278"/>
                <a:gd name="T22" fmla="*/ 90 w 120"/>
                <a:gd name="T23" fmla="*/ 0 h 278"/>
                <a:gd name="T24" fmla="*/ 92 w 120"/>
                <a:gd name="T25" fmla="*/ 0 h 278"/>
                <a:gd name="T26" fmla="*/ 92 w 120"/>
                <a:gd name="T27" fmla="*/ 0 h 278"/>
                <a:gd name="T28" fmla="*/ 102 w 120"/>
                <a:gd name="T29" fmla="*/ 2 h 278"/>
                <a:gd name="T30" fmla="*/ 112 w 120"/>
                <a:gd name="T31" fmla="*/ 8 h 278"/>
                <a:gd name="T32" fmla="*/ 118 w 120"/>
                <a:gd name="T33" fmla="*/ 18 h 278"/>
                <a:gd name="T34" fmla="*/ 120 w 120"/>
                <a:gd name="T35" fmla="*/ 28 h 278"/>
                <a:gd name="T36" fmla="*/ 120 w 120"/>
                <a:gd name="T37" fmla="*/ 120 h 278"/>
                <a:gd name="T38" fmla="*/ 120 w 120"/>
                <a:gd name="T39" fmla="*/ 120 h 278"/>
                <a:gd name="T40" fmla="*/ 120 w 120"/>
                <a:gd name="T41" fmla="*/ 128 h 278"/>
                <a:gd name="T42" fmla="*/ 116 w 120"/>
                <a:gd name="T43" fmla="*/ 136 h 278"/>
                <a:gd name="T44" fmla="*/ 110 w 120"/>
                <a:gd name="T45" fmla="*/ 142 h 278"/>
                <a:gd name="T46" fmla="*/ 104 w 120"/>
                <a:gd name="T47" fmla="*/ 146 h 278"/>
                <a:gd name="T48" fmla="*/ 90 w 120"/>
                <a:gd name="T49" fmla="*/ 250 h 278"/>
                <a:gd name="T50" fmla="*/ 90 w 120"/>
                <a:gd name="T51" fmla="*/ 250 h 278"/>
                <a:gd name="T52" fmla="*/ 88 w 120"/>
                <a:gd name="T53" fmla="*/ 260 h 278"/>
                <a:gd name="T54" fmla="*/ 82 w 120"/>
                <a:gd name="T55" fmla="*/ 270 h 278"/>
                <a:gd name="T56" fmla="*/ 72 w 120"/>
                <a:gd name="T57" fmla="*/ 276 h 278"/>
                <a:gd name="T58" fmla="*/ 62 w 120"/>
                <a:gd name="T59" fmla="*/ 278 h 278"/>
                <a:gd name="T60" fmla="*/ 58 w 120"/>
                <a:gd name="T61" fmla="*/ 278 h 278"/>
                <a:gd name="T62" fmla="*/ 58 w 120"/>
                <a:gd name="T63" fmla="*/ 278 h 278"/>
                <a:gd name="T64" fmla="*/ 48 w 120"/>
                <a:gd name="T65" fmla="*/ 276 h 278"/>
                <a:gd name="T66" fmla="*/ 38 w 120"/>
                <a:gd name="T67" fmla="*/ 270 h 278"/>
                <a:gd name="T68" fmla="*/ 32 w 120"/>
                <a:gd name="T69" fmla="*/ 260 h 278"/>
                <a:gd name="T70" fmla="*/ 30 w 120"/>
                <a:gd name="T71" fmla="*/ 250 h 278"/>
                <a:gd name="T72" fmla="*/ 16 w 120"/>
                <a:gd name="T73" fmla="*/ 146 h 278"/>
                <a:gd name="T74" fmla="*/ 16 w 120"/>
                <a:gd name="T75" fmla="*/ 146 h 278"/>
                <a:gd name="T76" fmla="*/ 10 w 120"/>
                <a:gd name="T77" fmla="*/ 142 h 278"/>
                <a:gd name="T78" fmla="*/ 4 w 120"/>
                <a:gd name="T79" fmla="*/ 136 h 278"/>
                <a:gd name="T80" fmla="*/ 2 w 120"/>
                <a:gd name="T81" fmla="*/ 128 h 278"/>
                <a:gd name="T82" fmla="*/ 0 w 120"/>
                <a:gd name="T83" fmla="*/ 120 h 278"/>
                <a:gd name="T84" fmla="*/ 0 w 120"/>
                <a:gd name="T85" fmla="*/ 28 h 278"/>
                <a:gd name="T86" fmla="*/ 0 w 120"/>
                <a:gd name="T87" fmla="*/ 28 h 278"/>
                <a:gd name="T88" fmla="*/ 2 w 120"/>
                <a:gd name="T89" fmla="*/ 18 h 278"/>
                <a:gd name="T90" fmla="*/ 8 w 120"/>
                <a:gd name="T91" fmla="*/ 8 h 278"/>
                <a:gd name="T92" fmla="*/ 18 w 120"/>
                <a:gd name="T93" fmla="*/ 2 h 278"/>
                <a:gd name="T94" fmla="*/ 30 w 120"/>
                <a:gd name="T9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78">
                  <a:moveTo>
                    <a:pt x="30" y="0"/>
                  </a:moveTo>
                  <a:lnTo>
                    <a:pt x="32" y="0"/>
                  </a:lnTo>
                  <a:lnTo>
                    <a:pt x="32" y="0"/>
                  </a:lnTo>
                  <a:lnTo>
                    <a:pt x="38" y="4"/>
                  </a:lnTo>
                  <a:lnTo>
                    <a:pt x="46" y="8"/>
                  </a:lnTo>
                  <a:lnTo>
                    <a:pt x="54" y="10"/>
                  </a:lnTo>
                  <a:lnTo>
                    <a:pt x="62" y="10"/>
                  </a:lnTo>
                  <a:lnTo>
                    <a:pt x="62" y="10"/>
                  </a:lnTo>
                  <a:lnTo>
                    <a:pt x="70" y="10"/>
                  </a:lnTo>
                  <a:lnTo>
                    <a:pt x="76" y="8"/>
                  </a:lnTo>
                  <a:lnTo>
                    <a:pt x="84" y="4"/>
                  </a:lnTo>
                  <a:lnTo>
                    <a:pt x="90" y="0"/>
                  </a:lnTo>
                  <a:lnTo>
                    <a:pt x="92" y="0"/>
                  </a:lnTo>
                  <a:lnTo>
                    <a:pt x="92" y="0"/>
                  </a:lnTo>
                  <a:lnTo>
                    <a:pt x="102" y="2"/>
                  </a:lnTo>
                  <a:lnTo>
                    <a:pt x="112" y="8"/>
                  </a:lnTo>
                  <a:lnTo>
                    <a:pt x="118" y="18"/>
                  </a:lnTo>
                  <a:lnTo>
                    <a:pt x="120" y="28"/>
                  </a:lnTo>
                  <a:lnTo>
                    <a:pt x="120" y="120"/>
                  </a:lnTo>
                  <a:lnTo>
                    <a:pt x="120" y="120"/>
                  </a:lnTo>
                  <a:lnTo>
                    <a:pt x="120" y="128"/>
                  </a:lnTo>
                  <a:lnTo>
                    <a:pt x="116" y="136"/>
                  </a:lnTo>
                  <a:lnTo>
                    <a:pt x="110" y="142"/>
                  </a:lnTo>
                  <a:lnTo>
                    <a:pt x="104" y="146"/>
                  </a:lnTo>
                  <a:lnTo>
                    <a:pt x="90" y="250"/>
                  </a:lnTo>
                  <a:lnTo>
                    <a:pt x="90" y="250"/>
                  </a:lnTo>
                  <a:lnTo>
                    <a:pt x="88" y="260"/>
                  </a:lnTo>
                  <a:lnTo>
                    <a:pt x="82" y="270"/>
                  </a:lnTo>
                  <a:lnTo>
                    <a:pt x="72" y="276"/>
                  </a:lnTo>
                  <a:lnTo>
                    <a:pt x="62" y="278"/>
                  </a:lnTo>
                  <a:lnTo>
                    <a:pt x="58" y="278"/>
                  </a:lnTo>
                  <a:lnTo>
                    <a:pt x="58" y="278"/>
                  </a:lnTo>
                  <a:lnTo>
                    <a:pt x="48" y="276"/>
                  </a:lnTo>
                  <a:lnTo>
                    <a:pt x="38" y="270"/>
                  </a:lnTo>
                  <a:lnTo>
                    <a:pt x="32" y="260"/>
                  </a:lnTo>
                  <a:lnTo>
                    <a:pt x="30" y="250"/>
                  </a:lnTo>
                  <a:lnTo>
                    <a:pt x="16" y="146"/>
                  </a:lnTo>
                  <a:lnTo>
                    <a:pt x="16" y="146"/>
                  </a:lnTo>
                  <a:lnTo>
                    <a:pt x="10" y="142"/>
                  </a:lnTo>
                  <a:lnTo>
                    <a:pt x="4" y="136"/>
                  </a:lnTo>
                  <a:lnTo>
                    <a:pt x="2" y="128"/>
                  </a:lnTo>
                  <a:lnTo>
                    <a:pt x="0" y="120"/>
                  </a:lnTo>
                  <a:lnTo>
                    <a:pt x="0" y="28"/>
                  </a:lnTo>
                  <a:lnTo>
                    <a:pt x="0" y="28"/>
                  </a:lnTo>
                  <a:lnTo>
                    <a:pt x="2" y="18"/>
                  </a:lnTo>
                  <a:lnTo>
                    <a:pt x="8" y="8"/>
                  </a:lnTo>
                  <a:lnTo>
                    <a:pt x="18" y="2"/>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sp>
          <p:nvSpPr>
            <p:cNvPr id="54" name="Freeform 117"/>
            <p:cNvSpPr>
              <a:spLocks/>
            </p:cNvSpPr>
            <p:nvPr/>
          </p:nvSpPr>
          <p:spPr bwMode="auto">
            <a:xfrm>
              <a:off x="4151540" y="2192909"/>
              <a:ext cx="102082" cy="132789"/>
            </a:xfrm>
            <a:custGeom>
              <a:avLst/>
              <a:gdLst>
                <a:gd name="T0" fmla="*/ 0 w 82"/>
                <a:gd name="T1" fmla="*/ 40 h 80"/>
                <a:gd name="T2" fmla="*/ 0 w 82"/>
                <a:gd name="T3" fmla="*/ 40 h 80"/>
                <a:gd name="T4" fmla="*/ 2 w 82"/>
                <a:gd name="T5" fmla="*/ 48 h 80"/>
                <a:gd name="T6" fmla="*/ 4 w 82"/>
                <a:gd name="T7" fmla="*/ 56 h 80"/>
                <a:gd name="T8" fmla="*/ 8 w 82"/>
                <a:gd name="T9" fmla="*/ 62 h 80"/>
                <a:gd name="T10" fmla="*/ 12 w 82"/>
                <a:gd name="T11" fmla="*/ 68 h 80"/>
                <a:gd name="T12" fmla="*/ 18 w 82"/>
                <a:gd name="T13" fmla="*/ 74 h 80"/>
                <a:gd name="T14" fmla="*/ 26 w 82"/>
                <a:gd name="T15" fmla="*/ 78 h 80"/>
                <a:gd name="T16" fmla="*/ 32 w 82"/>
                <a:gd name="T17" fmla="*/ 80 h 80"/>
                <a:gd name="T18" fmla="*/ 42 w 82"/>
                <a:gd name="T19" fmla="*/ 80 h 80"/>
                <a:gd name="T20" fmla="*/ 42 w 82"/>
                <a:gd name="T21" fmla="*/ 80 h 80"/>
                <a:gd name="T22" fmla="*/ 50 w 82"/>
                <a:gd name="T23" fmla="*/ 80 h 80"/>
                <a:gd name="T24" fmla="*/ 56 w 82"/>
                <a:gd name="T25" fmla="*/ 78 h 80"/>
                <a:gd name="T26" fmla="*/ 64 w 82"/>
                <a:gd name="T27" fmla="*/ 74 h 80"/>
                <a:gd name="T28" fmla="*/ 70 w 82"/>
                <a:gd name="T29" fmla="*/ 68 h 80"/>
                <a:gd name="T30" fmla="*/ 74 w 82"/>
                <a:gd name="T31" fmla="*/ 62 h 80"/>
                <a:gd name="T32" fmla="*/ 78 w 82"/>
                <a:gd name="T33" fmla="*/ 56 h 80"/>
                <a:gd name="T34" fmla="*/ 80 w 82"/>
                <a:gd name="T35" fmla="*/ 48 h 80"/>
                <a:gd name="T36" fmla="*/ 82 w 82"/>
                <a:gd name="T37" fmla="*/ 40 h 80"/>
                <a:gd name="T38" fmla="*/ 82 w 82"/>
                <a:gd name="T39" fmla="*/ 40 h 80"/>
                <a:gd name="T40" fmla="*/ 80 w 82"/>
                <a:gd name="T41" fmla="*/ 32 h 80"/>
                <a:gd name="T42" fmla="*/ 78 w 82"/>
                <a:gd name="T43" fmla="*/ 24 h 80"/>
                <a:gd name="T44" fmla="*/ 74 w 82"/>
                <a:gd name="T45" fmla="*/ 18 h 80"/>
                <a:gd name="T46" fmla="*/ 70 w 82"/>
                <a:gd name="T47" fmla="*/ 12 h 80"/>
                <a:gd name="T48" fmla="*/ 64 w 82"/>
                <a:gd name="T49" fmla="*/ 6 h 80"/>
                <a:gd name="T50" fmla="*/ 56 w 82"/>
                <a:gd name="T51" fmla="*/ 2 h 80"/>
                <a:gd name="T52" fmla="*/ 50 w 82"/>
                <a:gd name="T53" fmla="*/ 0 h 80"/>
                <a:gd name="T54" fmla="*/ 42 w 82"/>
                <a:gd name="T55" fmla="*/ 0 h 80"/>
                <a:gd name="T56" fmla="*/ 42 w 82"/>
                <a:gd name="T57" fmla="*/ 0 h 80"/>
                <a:gd name="T58" fmla="*/ 32 w 82"/>
                <a:gd name="T59" fmla="*/ 0 h 80"/>
                <a:gd name="T60" fmla="*/ 26 w 82"/>
                <a:gd name="T61" fmla="*/ 2 h 80"/>
                <a:gd name="T62" fmla="*/ 18 w 82"/>
                <a:gd name="T63" fmla="*/ 6 h 80"/>
                <a:gd name="T64" fmla="*/ 12 w 82"/>
                <a:gd name="T65" fmla="*/ 12 h 80"/>
                <a:gd name="T66" fmla="*/ 8 w 82"/>
                <a:gd name="T67" fmla="*/ 18 h 80"/>
                <a:gd name="T68" fmla="*/ 4 w 82"/>
                <a:gd name="T69" fmla="*/ 24 h 80"/>
                <a:gd name="T70" fmla="*/ 2 w 82"/>
                <a:gd name="T71" fmla="*/ 32 h 80"/>
                <a:gd name="T72" fmla="*/ 0 w 82"/>
                <a:gd name="T73"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80">
                  <a:moveTo>
                    <a:pt x="0" y="40"/>
                  </a:moveTo>
                  <a:lnTo>
                    <a:pt x="0" y="40"/>
                  </a:lnTo>
                  <a:lnTo>
                    <a:pt x="2" y="48"/>
                  </a:lnTo>
                  <a:lnTo>
                    <a:pt x="4" y="56"/>
                  </a:lnTo>
                  <a:lnTo>
                    <a:pt x="8" y="62"/>
                  </a:lnTo>
                  <a:lnTo>
                    <a:pt x="12" y="68"/>
                  </a:lnTo>
                  <a:lnTo>
                    <a:pt x="18" y="74"/>
                  </a:lnTo>
                  <a:lnTo>
                    <a:pt x="26" y="78"/>
                  </a:lnTo>
                  <a:lnTo>
                    <a:pt x="32" y="80"/>
                  </a:lnTo>
                  <a:lnTo>
                    <a:pt x="42" y="80"/>
                  </a:lnTo>
                  <a:lnTo>
                    <a:pt x="42" y="80"/>
                  </a:lnTo>
                  <a:lnTo>
                    <a:pt x="50" y="80"/>
                  </a:lnTo>
                  <a:lnTo>
                    <a:pt x="56" y="78"/>
                  </a:lnTo>
                  <a:lnTo>
                    <a:pt x="64" y="74"/>
                  </a:lnTo>
                  <a:lnTo>
                    <a:pt x="70" y="68"/>
                  </a:lnTo>
                  <a:lnTo>
                    <a:pt x="74" y="62"/>
                  </a:lnTo>
                  <a:lnTo>
                    <a:pt x="78" y="56"/>
                  </a:lnTo>
                  <a:lnTo>
                    <a:pt x="80" y="48"/>
                  </a:lnTo>
                  <a:lnTo>
                    <a:pt x="82" y="40"/>
                  </a:lnTo>
                  <a:lnTo>
                    <a:pt x="82" y="40"/>
                  </a:lnTo>
                  <a:lnTo>
                    <a:pt x="80" y="32"/>
                  </a:lnTo>
                  <a:lnTo>
                    <a:pt x="78" y="24"/>
                  </a:lnTo>
                  <a:lnTo>
                    <a:pt x="74" y="18"/>
                  </a:lnTo>
                  <a:lnTo>
                    <a:pt x="70" y="12"/>
                  </a:lnTo>
                  <a:lnTo>
                    <a:pt x="64" y="6"/>
                  </a:lnTo>
                  <a:lnTo>
                    <a:pt x="56" y="2"/>
                  </a:lnTo>
                  <a:lnTo>
                    <a:pt x="50" y="0"/>
                  </a:lnTo>
                  <a:lnTo>
                    <a:pt x="42" y="0"/>
                  </a:lnTo>
                  <a:lnTo>
                    <a:pt x="42" y="0"/>
                  </a:lnTo>
                  <a:lnTo>
                    <a:pt x="32" y="0"/>
                  </a:lnTo>
                  <a:lnTo>
                    <a:pt x="26" y="2"/>
                  </a:lnTo>
                  <a:lnTo>
                    <a:pt x="18" y="6"/>
                  </a:lnTo>
                  <a:lnTo>
                    <a:pt x="12" y="12"/>
                  </a:lnTo>
                  <a:lnTo>
                    <a:pt x="8" y="18"/>
                  </a:lnTo>
                  <a:lnTo>
                    <a:pt x="4" y="24"/>
                  </a:lnTo>
                  <a:lnTo>
                    <a:pt x="2" y="32"/>
                  </a:lnTo>
                  <a:lnTo>
                    <a:pt x="0"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sp>
          <p:nvSpPr>
            <p:cNvPr id="55" name="Freeform 119"/>
            <p:cNvSpPr>
              <a:spLocks/>
            </p:cNvSpPr>
            <p:nvPr/>
          </p:nvSpPr>
          <p:spPr bwMode="auto">
            <a:xfrm>
              <a:off x="4126642" y="2332337"/>
              <a:ext cx="149388" cy="464762"/>
            </a:xfrm>
            <a:custGeom>
              <a:avLst/>
              <a:gdLst>
                <a:gd name="T0" fmla="*/ 30 w 120"/>
                <a:gd name="T1" fmla="*/ 0 h 280"/>
                <a:gd name="T2" fmla="*/ 34 w 120"/>
                <a:gd name="T3" fmla="*/ 0 h 280"/>
                <a:gd name="T4" fmla="*/ 34 w 120"/>
                <a:gd name="T5" fmla="*/ 0 h 280"/>
                <a:gd name="T6" fmla="*/ 40 w 120"/>
                <a:gd name="T7" fmla="*/ 6 h 280"/>
                <a:gd name="T8" fmla="*/ 46 w 120"/>
                <a:gd name="T9" fmla="*/ 10 h 280"/>
                <a:gd name="T10" fmla="*/ 54 w 120"/>
                <a:gd name="T11" fmla="*/ 12 h 280"/>
                <a:gd name="T12" fmla="*/ 62 w 120"/>
                <a:gd name="T13" fmla="*/ 12 h 280"/>
                <a:gd name="T14" fmla="*/ 62 w 120"/>
                <a:gd name="T15" fmla="*/ 12 h 280"/>
                <a:gd name="T16" fmla="*/ 70 w 120"/>
                <a:gd name="T17" fmla="*/ 12 h 280"/>
                <a:gd name="T18" fmla="*/ 76 w 120"/>
                <a:gd name="T19" fmla="*/ 10 h 280"/>
                <a:gd name="T20" fmla="*/ 84 w 120"/>
                <a:gd name="T21" fmla="*/ 6 h 280"/>
                <a:gd name="T22" fmla="*/ 90 w 120"/>
                <a:gd name="T23" fmla="*/ 0 h 280"/>
                <a:gd name="T24" fmla="*/ 92 w 120"/>
                <a:gd name="T25" fmla="*/ 0 h 280"/>
                <a:gd name="T26" fmla="*/ 92 w 120"/>
                <a:gd name="T27" fmla="*/ 0 h 280"/>
                <a:gd name="T28" fmla="*/ 102 w 120"/>
                <a:gd name="T29" fmla="*/ 4 h 280"/>
                <a:gd name="T30" fmla="*/ 112 w 120"/>
                <a:gd name="T31" fmla="*/ 10 h 280"/>
                <a:gd name="T32" fmla="*/ 118 w 120"/>
                <a:gd name="T33" fmla="*/ 18 h 280"/>
                <a:gd name="T34" fmla="*/ 120 w 120"/>
                <a:gd name="T35" fmla="*/ 30 h 280"/>
                <a:gd name="T36" fmla="*/ 120 w 120"/>
                <a:gd name="T37" fmla="*/ 122 h 280"/>
                <a:gd name="T38" fmla="*/ 120 w 120"/>
                <a:gd name="T39" fmla="*/ 122 h 280"/>
                <a:gd name="T40" fmla="*/ 120 w 120"/>
                <a:gd name="T41" fmla="*/ 130 h 280"/>
                <a:gd name="T42" fmla="*/ 116 w 120"/>
                <a:gd name="T43" fmla="*/ 138 h 280"/>
                <a:gd name="T44" fmla="*/ 112 w 120"/>
                <a:gd name="T45" fmla="*/ 144 h 280"/>
                <a:gd name="T46" fmla="*/ 104 w 120"/>
                <a:gd name="T47" fmla="*/ 148 h 280"/>
                <a:gd name="T48" fmla="*/ 92 w 120"/>
                <a:gd name="T49" fmla="*/ 250 h 280"/>
                <a:gd name="T50" fmla="*/ 92 w 120"/>
                <a:gd name="T51" fmla="*/ 250 h 280"/>
                <a:gd name="T52" fmla="*/ 88 w 120"/>
                <a:gd name="T53" fmla="*/ 262 h 280"/>
                <a:gd name="T54" fmla="*/ 82 w 120"/>
                <a:gd name="T55" fmla="*/ 272 h 280"/>
                <a:gd name="T56" fmla="*/ 74 w 120"/>
                <a:gd name="T57" fmla="*/ 278 h 280"/>
                <a:gd name="T58" fmla="*/ 62 w 120"/>
                <a:gd name="T59" fmla="*/ 280 h 280"/>
                <a:gd name="T60" fmla="*/ 60 w 120"/>
                <a:gd name="T61" fmla="*/ 280 h 280"/>
                <a:gd name="T62" fmla="*/ 60 w 120"/>
                <a:gd name="T63" fmla="*/ 280 h 280"/>
                <a:gd name="T64" fmla="*/ 48 w 120"/>
                <a:gd name="T65" fmla="*/ 278 h 280"/>
                <a:gd name="T66" fmla="*/ 38 w 120"/>
                <a:gd name="T67" fmla="*/ 272 h 280"/>
                <a:gd name="T68" fmla="*/ 32 w 120"/>
                <a:gd name="T69" fmla="*/ 262 h 280"/>
                <a:gd name="T70" fmla="*/ 30 w 120"/>
                <a:gd name="T71" fmla="*/ 250 h 280"/>
                <a:gd name="T72" fmla="*/ 16 w 120"/>
                <a:gd name="T73" fmla="*/ 148 h 280"/>
                <a:gd name="T74" fmla="*/ 16 w 120"/>
                <a:gd name="T75" fmla="*/ 148 h 280"/>
                <a:gd name="T76" fmla="*/ 10 w 120"/>
                <a:gd name="T77" fmla="*/ 144 h 280"/>
                <a:gd name="T78" fmla="*/ 6 w 120"/>
                <a:gd name="T79" fmla="*/ 138 h 280"/>
                <a:gd name="T80" fmla="*/ 2 w 120"/>
                <a:gd name="T81" fmla="*/ 130 h 280"/>
                <a:gd name="T82" fmla="*/ 0 w 120"/>
                <a:gd name="T83" fmla="*/ 122 h 280"/>
                <a:gd name="T84" fmla="*/ 0 w 120"/>
                <a:gd name="T85" fmla="*/ 30 h 280"/>
                <a:gd name="T86" fmla="*/ 0 w 120"/>
                <a:gd name="T87" fmla="*/ 30 h 280"/>
                <a:gd name="T88" fmla="*/ 2 w 120"/>
                <a:gd name="T89" fmla="*/ 18 h 280"/>
                <a:gd name="T90" fmla="*/ 10 w 120"/>
                <a:gd name="T91" fmla="*/ 10 h 280"/>
                <a:gd name="T92" fmla="*/ 18 w 120"/>
                <a:gd name="T93" fmla="*/ 4 h 280"/>
                <a:gd name="T94" fmla="*/ 30 w 120"/>
                <a:gd name="T9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80">
                  <a:moveTo>
                    <a:pt x="30" y="0"/>
                  </a:moveTo>
                  <a:lnTo>
                    <a:pt x="34" y="0"/>
                  </a:lnTo>
                  <a:lnTo>
                    <a:pt x="34" y="0"/>
                  </a:lnTo>
                  <a:lnTo>
                    <a:pt x="40" y="6"/>
                  </a:lnTo>
                  <a:lnTo>
                    <a:pt x="46" y="10"/>
                  </a:lnTo>
                  <a:lnTo>
                    <a:pt x="54" y="12"/>
                  </a:lnTo>
                  <a:lnTo>
                    <a:pt x="62" y="12"/>
                  </a:lnTo>
                  <a:lnTo>
                    <a:pt x="62" y="12"/>
                  </a:lnTo>
                  <a:lnTo>
                    <a:pt x="70" y="12"/>
                  </a:lnTo>
                  <a:lnTo>
                    <a:pt x="76" y="10"/>
                  </a:lnTo>
                  <a:lnTo>
                    <a:pt x="84" y="6"/>
                  </a:lnTo>
                  <a:lnTo>
                    <a:pt x="90" y="0"/>
                  </a:lnTo>
                  <a:lnTo>
                    <a:pt x="92" y="0"/>
                  </a:lnTo>
                  <a:lnTo>
                    <a:pt x="92" y="0"/>
                  </a:lnTo>
                  <a:lnTo>
                    <a:pt x="102" y="4"/>
                  </a:lnTo>
                  <a:lnTo>
                    <a:pt x="112" y="10"/>
                  </a:lnTo>
                  <a:lnTo>
                    <a:pt x="118" y="18"/>
                  </a:lnTo>
                  <a:lnTo>
                    <a:pt x="120" y="30"/>
                  </a:lnTo>
                  <a:lnTo>
                    <a:pt x="120" y="122"/>
                  </a:lnTo>
                  <a:lnTo>
                    <a:pt x="120" y="122"/>
                  </a:lnTo>
                  <a:lnTo>
                    <a:pt x="120" y="130"/>
                  </a:lnTo>
                  <a:lnTo>
                    <a:pt x="116" y="138"/>
                  </a:lnTo>
                  <a:lnTo>
                    <a:pt x="112" y="144"/>
                  </a:lnTo>
                  <a:lnTo>
                    <a:pt x="104" y="148"/>
                  </a:lnTo>
                  <a:lnTo>
                    <a:pt x="92" y="250"/>
                  </a:lnTo>
                  <a:lnTo>
                    <a:pt x="92" y="250"/>
                  </a:lnTo>
                  <a:lnTo>
                    <a:pt x="88" y="262"/>
                  </a:lnTo>
                  <a:lnTo>
                    <a:pt x="82" y="272"/>
                  </a:lnTo>
                  <a:lnTo>
                    <a:pt x="74" y="278"/>
                  </a:lnTo>
                  <a:lnTo>
                    <a:pt x="62" y="280"/>
                  </a:lnTo>
                  <a:lnTo>
                    <a:pt x="60" y="280"/>
                  </a:lnTo>
                  <a:lnTo>
                    <a:pt x="60" y="280"/>
                  </a:lnTo>
                  <a:lnTo>
                    <a:pt x="48" y="278"/>
                  </a:lnTo>
                  <a:lnTo>
                    <a:pt x="38" y="272"/>
                  </a:lnTo>
                  <a:lnTo>
                    <a:pt x="32" y="262"/>
                  </a:lnTo>
                  <a:lnTo>
                    <a:pt x="30" y="250"/>
                  </a:lnTo>
                  <a:lnTo>
                    <a:pt x="16" y="148"/>
                  </a:lnTo>
                  <a:lnTo>
                    <a:pt x="16" y="148"/>
                  </a:lnTo>
                  <a:lnTo>
                    <a:pt x="10" y="144"/>
                  </a:lnTo>
                  <a:lnTo>
                    <a:pt x="6" y="138"/>
                  </a:lnTo>
                  <a:lnTo>
                    <a:pt x="2" y="130"/>
                  </a:lnTo>
                  <a:lnTo>
                    <a:pt x="0" y="122"/>
                  </a:lnTo>
                  <a:lnTo>
                    <a:pt x="0" y="30"/>
                  </a:lnTo>
                  <a:lnTo>
                    <a:pt x="0" y="30"/>
                  </a:lnTo>
                  <a:lnTo>
                    <a:pt x="2" y="18"/>
                  </a:lnTo>
                  <a:lnTo>
                    <a:pt x="10" y="10"/>
                  </a:lnTo>
                  <a:lnTo>
                    <a:pt x="18" y="4"/>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sp>
          <p:nvSpPr>
            <p:cNvPr id="56" name="Freeform 123"/>
            <p:cNvSpPr>
              <a:spLocks/>
            </p:cNvSpPr>
            <p:nvPr/>
          </p:nvSpPr>
          <p:spPr bwMode="auto">
            <a:xfrm>
              <a:off x="3319947" y="1223548"/>
              <a:ext cx="149388" cy="461443"/>
            </a:xfrm>
            <a:custGeom>
              <a:avLst/>
              <a:gdLst>
                <a:gd name="T0" fmla="*/ 30 w 120"/>
                <a:gd name="T1" fmla="*/ 0 h 278"/>
                <a:gd name="T2" fmla="*/ 34 w 120"/>
                <a:gd name="T3" fmla="*/ 0 h 278"/>
                <a:gd name="T4" fmla="*/ 34 w 120"/>
                <a:gd name="T5" fmla="*/ 0 h 278"/>
                <a:gd name="T6" fmla="*/ 40 w 120"/>
                <a:gd name="T7" fmla="*/ 4 h 278"/>
                <a:gd name="T8" fmla="*/ 46 w 120"/>
                <a:gd name="T9" fmla="*/ 8 h 278"/>
                <a:gd name="T10" fmla="*/ 54 w 120"/>
                <a:gd name="T11" fmla="*/ 10 h 278"/>
                <a:gd name="T12" fmla="*/ 62 w 120"/>
                <a:gd name="T13" fmla="*/ 12 h 278"/>
                <a:gd name="T14" fmla="*/ 62 w 120"/>
                <a:gd name="T15" fmla="*/ 12 h 278"/>
                <a:gd name="T16" fmla="*/ 70 w 120"/>
                <a:gd name="T17" fmla="*/ 10 h 278"/>
                <a:gd name="T18" fmla="*/ 76 w 120"/>
                <a:gd name="T19" fmla="*/ 8 h 278"/>
                <a:gd name="T20" fmla="*/ 84 w 120"/>
                <a:gd name="T21" fmla="*/ 4 h 278"/>
                <a:gd name="T22" fmla="*/ 90 w 120"/>
                <a:gd name="T23" fmla="*/ 0 h 278"/>
                <a:gd name="T24" fmla="*/ 92 w 120"/>
                <a:gd name="T25" fmla="*/ 0 h 278"/>
                <a:gd name="T26" fmla="*/ 92 w 120"/>
                <a:gd name="T27" fmla="*/ 0 h 278"/>
                <a:gd name="T28" fmla="*/ 102 w 120"/>
                <a:gd name="T29" fmla="*/ 2 h 278"/>
                <a:gd name="T30" fmla="*/ 112 w 120"/>
                <a:gd name="T31" fmla="*/ 8 h 278"/>
                <a:gd name="T32" fmla="*/ 118 w 120"/>
                <a:gd name="T33" fmla="*/ 18 h 278"/>
                <a:gd name="T34" fmla="*/ 120 w 120"/>
                <a:gd name="T35" fmla="*/ 28 h 278"/>
                <a:gd name="T36" fmla="*/ 120 w 120"/>
                <a:gd name="T37" fmla="*/ 120 h 278"/>
                <a:gd name="T38" fmla="*/ 120 w 120"/>
                <a:gd name="T39" fmla="*/ 120 h 278"/>
                <a:gd name="T40" fmla="*/ 120 w 120"/>
                <a:gd name="T41" fmla="*/ 128 h 278"/>
                <a:gd name="T42" fmla="*/ 116 w 120"/>
                <a:gd name="T43" fmla="*/ 136 h 278"/>
                <a:gd name="T44" fmla="*/ 110 w 120"/>
                <a:gd name="T45" fmla="*/ 142 h 278"/>
                <a:gd name="T46" fmla="*/ 104 w 120"/>
                <a:gd name="T47" fmla="*/ 146 h 278"/>
                <a:gd name="T48" fmla="*/ 90 w 120"/>
                <a:gd name="T49" fmla="*/ 250 h 278"/>
                <a:gd name="T50" fmla="*/ 90 w 120"/>
                <a:gd name="T51" fmla="*/ 250 h 278"/>
                <a:gd name="T52" fmla="*/ 88 w 120"/>
                <a:gd name="T53" fmla="*/ 262 h 278"/>
                <a:gd name="T54" fmla="*/ 82 w 120"/>
                <a:gd name="T55" fmla="*/ 270 h 278"/>
                <a:gd name="T56" fmla="*/ 74 w 120"/>
                <a:gd name="T57" fmla="*/ 276 h 278"/>
                <a:gd name="T58" fmla="*/ 62 w 120"/>
                <a:gd name="T59" fmla="*/ 278 h 278"/>
                <a:gd name="T60" fmla="*/ 58 w 120"/>
                <a:gd name="T61" fmla="*/ 278 h 278"/>
                <a:gd name="T62" fmla="*/ 58 w 120"/>
                <a:gd name="T63" fmla="*/ 278 h 278"/>
                <a:gd name="T64" fmla="*/ 48 w 120"/>
                <a:gd name="T65" fmla="*/ 276 h 278"/>
                <a:gd name="T66" fmla="*/ 38 w 120"/>
                <a:gd name="T67" fmla="*/ 270 h 278"/>
                <a:gd name="T68" fmla="*/ 32 w 120"/>
                <a:gd name="T69" fmla="*/ 262 h 278"/>
                <a:gd name="T70" fmla="*/ 30 w 120"/>
                <a:gd name="T71" fmla="*/ 250 h 278"/>
                <a:gd name="T72" fmla="*/ 16 w 120"/>
                <a:gd name="T73" fmla="*/ 146 h 278"/>
                <a:gd name="T74" fmla="*/ 16 w 120"/>
                <a:gd name="T75" fmla="*/ 146 h 278"/>
                <a:gd name="T76" fmla="*/ 10 w 120"/>
                <a:gd name="T77" fmla="*/ 142 h 278"/>
                <a:gd name="T78" fmla="*/ 4 w 120"/>
                <a:gd name="T79" fmla="*/ 136 h 278"/>
                <a:gd name="T80" fmla="*/ 2 w 120"/>
                <a:gd name="T81" fmla="*/ 128 h 278"/>
                <a:gd name="T82" fmla="*/ 0 w 120"/>
                <a:gd name="T83" fmla="*/ 120 h 278"/>
                <a:gd name="T84" fmla="*/ 0 w 120"/>
                <a:gd name="T85" fmla="*/ 28 h 278"/>
                <a:gd name="T86" fmla="*/ 0 w 120"/>
                <a:gd name="T87" fmla="*/ 28 h 278"/>
                <a:gd name="T88" fmla="*/ 2 w 120"/>
                <a:gd name="T89" fmla="*/ 18 h 278"/>
                <a:gd name="T90" fmla="*/ 8 w 120"/>
                <a:gd name="T91" fmla="*/ 8 h 278"/>
                <a:gd name="T92" fmla="*/ 18 w 120"/>
                <a:gd name="T93" fmla="*/ 2 h 278"/>
                <a:gd name="T94" fmla="*/ 30 w 120"/>
                <a:gd name="T9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78">
                  <a:moveTo>
                    <a:pt x="30" y="0"/>
                  </a:moveTo>
                  <a:lnTo>
                    <a:pt x="34" y="0"/>
                  </a:lnTo>
                  <a:lnTo>
                    <a:pt x="34" y="0"/>
                  </a:lnTo>
                  <a:lnTo>
                    <a:pt x="40" y="4"/>
                  </a:lnTo>
                  <a:lnTo>
                    <a:pt x="46" y="8"/>
                  </a:lnTo>
                  <a:lnTo>
                    <a:pt x="54" y="10"/>
                  </a:lnTo>
                  <a:lnTo>
                    <a:pt x="62" y="12"/>
                  </a:lnTo>
                  <a:lnTo>
                    <a:pt x="62" y="12"/>
                  </a:lnTo>
                  <a:lnTo>
                    <a:pt x="70" y="10"/>
                  </a:lnTo>
                  <a:lnTo>
                    <a:pt x="76" y="8"/>
                  </a:lnTo>
                  <a:lnTo>
                    <a:pt x="84" y="4"/>
                  </a:lnTo>
                  <a:lnTo>
                    <a:pt x="90" y="0"/>
                  </a:lnTo>
                  <a:lnTo>
                    <a:pt x="92" y="0"/>
                  </a:lnTo>
                  <a:lnTo>
                    <a:pt x="92" y="0"/>
                  </a:lnTo>
                  <a:lnTo>
                    <a:pt x="102" y="2"/>
                  </a:lnTo>
                  <a:lnTo>
                    <a:pt x="112" y="8"/>
                  </a:lnTo>
                  <a:lnTo>
                    <a:pt x="118" y="18"/>
                  </a:lnTo>
                  <a:lnTo>
                    <a:pt x="120" y="28"/>
                  </a:lnTo>
                  <a:lnTo>
                    <a:pt x="120" y="120"/>
                  </a:lnTo>
                  <a:lnTo>
                    <a:pt x="120" y="120"/>
                  </a:lnTo>
                  <a:lnTo>
                    <a:pt x="120" y="128"/>
                  </a:lnTo>
                  <a:lnTo>
                    <a:pt x="116" y="136"/>
                  </a:lnTo>
                  <a:lnTo>
                    <a:pt x="110" y="142"/>
                  </a:lnTo>
                  <a:lnTo>
                    <a:pt x="104" y="146"/>
                  </a:lnTo>
                  <a:lnTo>
                    <a:pt x="90" y="250"/>
                  </a:lnTo>
                  <a:lnTo>
                    <a:pt x="90" y="250"/>
                  </a:lnTo>
                  <a:lnTo>
                    <a:pt x="88" y="262"/>
                  </a:lnTo>
                  <a:lnTo>
                    <a:pt x="82" y="270"/>
                  </a:lnTo>
                  <a:lnTo>
                    <a:pt x="74" y="276"/>
                  </a:lnTo>
                  <a:lnTo>
                    <a:pt x="62" y="278"/>
                  </a:lnTo>
                  <a:lnTo>
                    <a:pt x="58" y="278"/>
                  </a:lnTo>
                  <a:lnTo>
                    <a:pt x="58" y="278"/>
                  </a:lnTo>
                  <a:lnTo>
                    <a:pt x="48" y="276"/>
                  </a:lnTo>
                  <a:lnTo>
                    <a:pt x="38" y="270"/>
                  </a:lnTo>
                  <a:lnTo>
                    <a:pt x="32" y="262"/>
                  </a:lnTo>
                  <a:lnTo>
                    <a:pt x="30" y="250"/>
                  </a:lnTo>
                  <a:lnTo>
                    <a:pt x="16" y="146"/>
                  </a:lnTo>
                  <a:lnTo>
                    <a:pt x="16" y="146"/>
                  </a:lnTo>
                  <a:lnTo>
                    <a:pt x="10" y="142"/>
                  </a:lnTo>
                  <a:lnTo>
                    <a:pt x="4" y="136"/>
                  </a:lnTo>
                  <a:lnTo>
                    <a:pt x="2" y="128"/>
                  </a:lnTo>
                  <a:lnTo>
                    <a:pt x="0" y="120"/>
                  </a:lnTo>
                  <a:lnTo>
                    <a:pt x="0" y="28"/>
                  </a:lnTo>
                  <a:lnTo>
                    <a:pt x="0" y="28"/>
                  </a:lnTo>
                  <a:lnTo>
                    <a:pt x="2" y="18"/>
                  </a:lnTo>
                  <a:lnTo>
                    <a:pt x="8" y="8"/>
                  </a:lnTo>
                  <a:lnTo>
                    <a:pt x="18" y="2"/>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sp>
          <p:nvSpPr>
            <p:cNvPr id="57" name="Freeform 125"/>
            <p:cNvSpPr>
              <a:spLocks/>
            </p:cNvSpPr>
            <p:nvPr/>
          </p:nvSpPr>
          <p:spPr bwMode="auto">
            <a:xfrm>
              <a:off x="3479295" y="1621916"/>
              <a:ext cx="102082" cy="136109"/>
            </a:xfrm>
            <a:custGeom>
              <a:avLst/>
              <a:gdLst>
                <a:gd name="T0" fmla="*/ 0 w 82"/>
                <a:gd name="T1" fmla="*/ 40 h 82"/>
                <a:gd name="T2" fmla="*/ 0 w 82"/>
                <a:gd name="T3" fmla="*/ 40 h 82"/>
                <a:gd name="T4" fmla="*/ 0 w 82"/>
                <a:gd name="T5" fmla="*/ 48 h 82"/>
                <a:gd name="T6" fmla="*/ 2 w 82"/>
                <a:gd name="T7" fmla="*/ 56 h 82"/>
                <a:gd name="T8" fmla="*/ 6 w 82"/>
                <a:gd name="T9" fmla="*/ 64 h 82"/>
                <a:gd name="T10" fmla="*/ 12 w 82"/>
                <a:gd name="T11" fmla="*/ 70 h 82"/>
                <a:gd name="T12" fmla="*/ 18 w 82"/>
                <a:gd name="T13" fmla="*/ 74 h 82"/>
                <a:gd name="T14" fmla="*/ 24 w 82"/>
                <a:gd name="T15" fmla="*/ 78 h 82"/>
                <a:gd name="T16" fmla="*/ 32 w 82"/>
                <a:gd name="T17" fmla="*/ 80 h 82"/>
                <a:gd name="T18" fmla="*/ 40 w 82"/>
                <a:gd name="T19" fmla="*/ 82 h 82"/>
                <a:gd name="T20" fmla="*/ 40 w 82"/>
                <a:gd name="T21" fmla="*/ 82 h 82"/>
                <a:gd name="T22" fmla="*/ 48 w 82"/>
                <a:gd name="T23" fmla="*/ 80 h 82"/>
                <a:gd name="T24" fmla="*/ 56 w 82"/>
                <a:gd name="T25" fmla="*/ 78 h 82"/>
                <a:gd name="T26" fmla="*/ 64 w 82"/>
                <a:gd name="T27" fmla="*/ 74 h 82"/>
                <a:gd name="T28" fmla="*/ 70 w 82"/>
                <a:gd name="T29" fmla="*/ 70 h 82"/>
                <a:gd name="T30" fmla="*/ 74 w 82"/>
                <a:gd name="T31" fmla="*/ 64 h 82"/>
                <a:gd name="T32" fmla="*/ 78 w 82"/>
                <a:gd name="T33" fmla="*/ 56 h 82"/>
                <a:gd name="T34" fmla="*/ 80 w 82"/>
                <a:gd name="T35" fmla="*/ 48 h 82"/>
                <a:gd name="T36" fmla="*/ 82 w 82"/>
                <a:gd name="T37" fmla="*/ 40 h 82"/>
                <a:gd name="T38" fmla="*/ 82 w 82"/>
                <a:gd name="T39" fmla="*/ 40 h 82"/>
                <a:gd name="T40" fmla="*/ 80 w 82"/>
                <a:gd name="T41" fmla="*/ 32 h 82"/>
                <a:gd name="T42" fmla="*/ 78 w 82"/>
                <a:gd name="T43" fmla="*/ 24 h 82"/>
                <a:gd name="T44" fmla="*/ 74 w 82"/>
                <a:gd name="T45" fmla="*/ 18 h 82"/>
                <a:gd name="T46" fmla="*/ 70 w 82"/>
                <a:gd name="T47" fmla="*/ 12 h 82"/>
                <a:gd name="T48" fmla="*/ 64 w 82"/>
                <a:gd name="T49" fmla="*/ 6 h 82"/>
                <a:gd name="T50" fmla="*/ 56 w 82"/>
                <a:gd name="T51" fmla="*/ 4 h 82"/>
                <a:gd name="T52" fmla="*/ 48 w 82"/>
                <a:gd name="T53" fmla="*/ 0 h 82"/>
                <a:gd name="T54" fmla="*/ 40 w 82"/>
                <a:gd name="T55" fmla="*/ 0 h 82"/>
                <a:gd name="T56" fmla="*/ 40 w 82"/>
                <a:gd name="T57" fmla="*/ 0 h 82"/>
                <a:gd name="T58" fmla="*/ 32 w 82"/>
                <a:gd name="T59" fmla="*/ 0 h 82"/>
                <a:gd name="T60" fmla="*/ 24 w 82"/>
                <a:gd name="T61" fmla="*/ 4 h 82"/>
                <a:gd name="T62" fmla="*/ 18 w 82"/>
                <a:gd name="T63" fmla="*/ 6 h 82"/>
                <a:gd name="T64" fmla="*/ 12 w 82"/>
                <a:gd name="T65" fmla="*/ 12 h 82"/>
                <a:gd name="T66" fmla="*/ 6 w 82"/>
                <a:gd name="T67" fmla="*/ 18 h 82"/>
                <a:gd name="T68" fmla="*/ 2 w 82"/>
                <a:gd name="T69" fmla="*/ 24 h 82"/>
                <a:gd name="T70" fmla="*/ 0 w 82"/>
                <a:gd name="T71" fmla="*/ 32 h 82"/>
                <a:gd name="T72" fmla="*/ 0 w 82"/>
                <a:gd name="T7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82">
                  <a:moveTo>
                    <a:pt x="0" y="40"/>
                  </a:moveTo>
                  <a:lnTo>
                    <a:pt x="0" y="40"/>
                  </a:lnTo>
                  <a:lnTo>
                    <a:pt x="0" y="48"/>
                  </a:lnTo>
                  <a:lnTo>
                    <a:pt x="2" y="56"/>
                  </a:lnTo>
                  <a:lnTo>
                    <a:pt x="6" y="64"/>
                  </a:lnTo>
                  <a:lnTo>
                    <a:pt x="12" y="70"/>
                  </a:lnTo>
                  <a:lnTo>
                    <a:pt x="18" y="74"/>
                  </a:lnTo>
                  <a:lnTo>
                    <a:pt x="24" y="78"/>
                  </a:lnTo>
                  <a:lnTo>
                    <a:pt x="32" y="80"/>
                  </a:lnTo>
                  <a:lnTo>
                    <a:pt x="40" y="82"/>
                  </a:lnTo>
                  <a:lnTo>
                    <a:pt x="40" y="82"/>
                  </a:lnTo>
                  <a:lnTo>
                    <a:pt x="48" y="80"/>
                  </a:lnTo>
                  <a:lnTo>
                    <a:pt x="56" y="78"/>
                  </a:lnTo>
                  <a:lnTo>
                    <a:pt x="64" y="74"/>
                  </a:lnTo>
                  <a:lnTo>
                    <a:pt x="70" y="70"/>
                  </a:lnTo>
                  <a:lnTo>
                    <a:pt x="74" y="64"/>
                  </a:lnTo>
                  <a:lnTo>
                    <a:pt x="78" y="56"/>
                  </a:lnTo>
                  <a:lnTo>
                    <a:pt x="80" y="48"/>
                  </a:lnTo>
                  <a:lnTo>
                    <a:pt x="82" y="40"/>
                  </a:lnTo>
                  <a:lnTo>
                    <a:pt x="82" y="40"/>
                  </a:lnTo>
                  <a:lnTo>
                    <a:pt x="80" y="32"/>
                  </a:lnTo>
                  <a:lnTo>
                    <a:pt x="78" y="24"/>
                  </a:lnTo>
                  <a:lnTo>
                    <a:pt x="74" y="18"/>
                  </a:lnTo>
                  <a:lnTo>
                    <a:pt x="70" y="12"/>
                  </a:lnTo>
                  <a:lnTo>
                    <a:pt x="64" y="6"/>
                  </a:lnTo>
                  <a:lnTo>
                    <a:pt x="56" y="4"/>
                  </a:lnTo>
                  <a:lnTo>
                    <a:pt x="48" y="0"/>
                  </a:lnTo>
                  <a:lnTo>
                    <a:pt x="40" y="0"/>
                  </a:lnTo>
                  <a:lnTo>
                    <a:pt x="40" y="0"/>
                  </a:lnTo>
                  <a:lnTo>
                    <a:pt x="32" y="0"/>
                  </a:lnTo>
                  <a:lnTo>
                    <a:pt x="24" y="4"/>
                  </a:lnTo>
                  <a:lnTo>
                    <a:pt x="18" y="6"/>
                  </a:lnTo>
                  <a:lnTo>
                    <a:pt x="12" y="12"/>
                  </a:lnTo>
                  <a:lnTo>
                    <a:pt x="6" y="18"/>
                  </a:lnTo>
                  <a:lnTo>
                    <a:pt x="2" y="24"/>
                  </a:lnTo>
                  <a:lnTo>
                    <a:pt x="0" y="32"/>
                  </a:lnTo>
                  <a:lnTo>
                    <a:pt x="0"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sp>
          <p:nvSpPr>
            <p:cNvPr id="58" name="Freeform 127"/>
            <p:cNvSpPr>
              <a:spLocks/>
            </p:cNvSpPr>
            <p:nvPr/>
          </p:nvSpPr>
          <p:spPr bwMode="auto">
            <a:xfrm>
              <a:off x="3454396" y="1764664"/>
              <a:ext cx="149388" cy="461443"/>
            </a:xfrm>
            <a:custGeom>
              <a:avLst/>
              <a:gdLst>
                <a:gd name="T0" fmla="*/ 28 w 120"/>
                <a:gd name="T1" fmla="*/ 0 h 278"/>
                <a:gd name="T2" fmla="*/ 32 w 120"/>
                <a:gd name="T3" fmla="*/ 0 h 278"/>
                <a:gd name="T4" fmla="*/ 32 w 120"/>
                <a:gd name="T5" fmla="*/ 0 h 278"/>
                <a:gd name="T6" fmla="*/ 38 w 120"/>
                <a:gd name="T7" fmla="*/ 4 h 278"/>
                <a:gd name="T8" fmla="*/ 46 w 120"/>
                <a:gd name="T9" fmla="*/ 8 h 278"/>
                <a:gd name="T10" fmla="*/ 52 w 120"/>
                <a:gd name="T11" fmla="*/ 10 h 278"/>
                <a:gd name="T12" fmla="*/ 60 w 120"/>
                <a:gd name="T13" fmla="*/ 10 h 278"/>
                <a:gd name="T14" fmla="*/ 60 w 120"/>
                <a:gd name="T15" fmla="*/ 10 h 278"/>
                <a:gd name="T16" fmla="*/ 68 w 120"/>
                <a:gd name="T17" fmla="*/ 10 h 278"/>
                <a:gd name="T18" fmla="*/ 76 w 120"/>
                <a:gd name="T19" fmla="*/ 8 h 278"/>
                <a:gd name="T20" fmla="*/ 84 w 120"/>
                <a:gd name="T21" fmla="*/ 4 h 278"/>
                <a:gd name="T22" fmla="*/ 88 w 120"/>
                <a:gd name="T23" fmla="*/ 0 h 278"/>
                <a:gd name="T24" fmla="*/ 90 w 120"/>
                <a:gd name="T25" fmla="*/ 0 h 278"/>
                <a:gd name="T26" fmla="*/ 90 w 120"/>
                <a:gd name="T27" fmla="*/ 0 h 278"/>
                <a:gd name="T28" fmla="*/ 102 w 120"/>
                <a:gd name="T29" fmla="*/ 2 h 278"/>
                <a:gd name="T30" fmla="*/ 112 w 120"/>
                <a:gd name="T31" fmla="*/ 8 h 278"/>
                <a:gd name="T32" fmla="*/ 118 w 120"/>
                <a:gd name="T33" fmla="*/ 18 h 278"/>
                <a:gd name="T34" fmla="*/ 120 w 120"/>
                <a:gd name="T35" fmla="*/ 28 h 278"/>
                <a:gd name="T36" fmla="*/ 120 w 120"/>
                <a:gd name="T37" fmla="*/ 120 h 278"/>
                <a:gd name="T38" fmla="*/ 120 w 120"/>
                <a:gd name="T39" fmla="*/ 120 h 278"/>
                <a:gd name="T40" fmla="*/ 118 w 120"/>
                <a:gd name="T41" fmla="*/ 128 h 278"/>
                <a:gd name="T42" fmla="*/ 116 w 120"/>
                <a:gd name="T43" fmla="*/ 136 h 278"/>
                <a:gd name="T44" fmla="*/ 110 w 120"/>
                <a:gd name="T45" fmla="*/ 142 h 278"/>
                <a:gd name="T46" fmla="*/ 104 w 120"/>
                <a:gd name="T47" fmla="*/ 146 h 278"/>
                <a:gd name="T48" fmla="*/ 90 w 120"/>
                <a:gd name="T49" fmla="*/ 250 h 278"/>
                <a:gd name="T50" fmla="*/ 90 w 120"/>
                <a:gd name="T51" fmla="*/ 250 h 278"/>
                <a:gd name="T52" fmla="*/ 88 w 120"/>
                <a:gd name="T53" fmla="*/ 260 h 278"/>
                <a:gd name="T54" fmla="*/ 82 w 120"/>
                <a:gd name="T55" fmla="*/ 270 h 278"/>
                <a:gd name="T56" fmla="*/ 72 w 120"/>
                <a:gd name="T57" fmla="*/ 276 h 278"/>
                <a:gd name="T58" fmla="*/ 62 w 120"/>
                <a:gd name="T59" fmla="*/ 278 h 278"/>
                <a:gd name="T60" fmla="*/ 58 w 120"/>
                <a:gd name="T61" fmla="*/ 278 h 278"/>
                <a:gd name="T62" fmla="*/ 58 w 120"/>
                <a:gd name="T63" fmla="*/ 278 h 278"/>
                <a:gd name="T64" fmla="*/ 48 w 120"/>
                <a:gd name="T65" fmla="*/ 276 h 278"/>
                <a:gd name="T66" fmla="*/ 38 w 120"/>
                <a:gd name="T67" fmla="*/ 270 h 278"/>
                <a:gd name="T68" fmla="*/ 32 w 120"/>
                <a:gd name="T69" fmla="*/ 260 h 278"/>
                <a:gd name="T70" fmla="*/ 30 w 120"/>
                <a:gd name="T71" fmla="*/ 250 h 278"/>
                <a:gd name="T72" fmla="*/ 16 w 120"/>
                <a:gd name="T73" fmla="*/ 146 h 278"/>
                <a:gd name="T74" fmla="*/ 16 w 120"/>
                <a:gd name="T75" fmla="*/ 146 h 278"/>
                <a:gd name="T76" fmla="*/ 10 w 120"/>
                <a:gd name="T77" fmla="*/ 142 h 278"/>
                <a:gd name="T78" fmla="*/ 4 w 120"/>
                <a:gd name="T79" fmla="*/ 136 h 278"/>
                <a:gd name="T80" fmla="*/ 0 w 120"/>
                <a:gd name="T81" fmla="*/ 128 h 278"/>
                <a:gd name="T82" fmla="*/ 0 w 120"/>
                <a:gd name="T83" fmla="*/ 120 h 278"/>
                <a:gd name="T84" fmla="*/ 0 w 120"/>
                <a:gd name="T85" fmla="*/ 28 h 278"/>
                <a:gd name="T86" fmla="*/ 0 w 120"/>
                <a:gd name="T87" fmla="*/ 28 h 278"/>
                <a:gd name="T88" fmla="*/ 2 w 120"/>
                <a:gd name="T89" fmla="*/ 18 h 278"/>
                <a:gd name="T90" fmla="*/ 8 w 120"/>
                <a:gd name="T91" fmla="*/ 8 h 278"/>
                <a:gd name="T92" fmla="*/ 18 w 120"/>
                <a:gd name="T93" fmla="*/ 2 h 278"/>
                <a:gd name="T94" fmla="*/ 28 w 120"/>
                <a:gd name="T9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78">
                  <a:moveTo>
                    <a:pt x="28" y="0"/>
                  </a:moveTo>
                  <a:lnTo>
                    <a:pt x="32" y="0"/>
                  </a:lnTo>
                  <a:lnTo>
                    <a:pt x="32" y="0"/>
                  </a:lnTo>
                  <a:lnTo>
                    <a:pt x="38" y="4"/>
                  </a:lnTo>
                  <a:lnTo>
                    <a:pt x="46" y="8"/>
                  </a:lnTo>
                  <a:lnTo>
                    <a:pt x="52" y="10"/>
                  </a:lnTo>
                  <a:lnTo>
                    <a:pt x="60" y="10"/>
                  </a:lnTo>
                  <a:lnTo>
                    <a:pt x="60" y="10"/>
                  </a:lnTo>
                  <a:lnTo>
                    <a:pt x="68" y="10"/>
                  </a:lnTo>
                  <a:lnTo>
                    <a:pt x="76" y="8"/>
                  </a:lnTo>
                  <a:lnTo>
                    <a:pt x="84" y="4"/>
                  </a:lnTo>
                  <a:lnTo>
                    <a:pt x="88" y="0"/>
                  </a:lnTo>
                  <a:lnTo>
                    <a:pt x="90" y="0"/>
                  </a:lnTo>
                  <a:lnTo>
                    <a:pt x="90" y="0"/>
                  </a:lnTo>
                  <a:lnTo>
                    <a:pt x="102" y="2"/>
                  </a:lnTo>
                  <a:lnTo>
                    <a:pt x="112" y="8"/>
                  </a:lnTo>
                  <a:lnTo>
                    <a:pt x="118" y="18"/>
                  </a:lnTo>
                  <a:lnTo>
                    <a:pt x="120" y="28"/>
                  </a:lnTo>
                  <a:lnTo>
                    <a:pt x="120" y="120"/>
                  </a:lnTo>
                  <a:lnTo>
                    <a:pt x="120" y="120"/>
                  </a:lnTo>
                  <a:lnTo>
                    <a:pt x="118" y="128"/>
                  </a:lnTo>
                  <a:lnTo>
                    <a:pt x="116" y="136"/>
                  </a:lnTo>
                  <a:lnTo>
                    <a:pt x="110" y="142"/>
                  </a:lnTo>
                  <a:lnTo>
                    <a:pt x="104" y="146"/>
                  </a:lnTo>
                  <a:lnTo>
                    <a:pt x="90" y="250"/>
                  </a:lnTo>
                  <a:lnTo>
                    <a:pt x="90" y="250"/>
                  </a:lnTo>
                  <a:lnTo>
                    <a:pt x="88" y="260"/>
                  </a:lnTo>
                  <a:lnTo>
                    <a:pt x="82" y="270"/>
                  </a:lnTo>
                  <a:lnTo>
                    <a:pt x="72" y="276"/>
                  </a:lnTo>
                  <a:lnTo>
                    <a:pt x="62" y="278"/>
                  </a:lnTo>
                  <a:lnTo>
                    <a:pt x="58" y="278"/>
                  </a:lnTo>
                  <a:lnTo>
                    <a:pt x="58" y="278"/>
                  </a:lnTo>
                  <a:lnTo>
                    <a:pt x="48" y="276"/>
                  </a:lnTo>
                  <a:lnTo>
                    <a:pt x="38" y="270"/>
                  </a:lnTo>
                  <a:lnTo>
                    <a:pt x="32" y="260"/>
                  </a:lnTo>
                  <a:lnTo>
                    <a:pt x="30" y="250"/>
                  </a:lnTo>
                  <a:lnTo>
                    <a:pt x="16" y="146"/>
                  </a:lnTo>
                  <a:lnTo>
                    <a:pt x="16" y="146"/>
                  </a:lnTo>
                  <a:lnTo>
                    <a:pt x="10" y="142"/>
                  </a:lnTo>
                  <a:lnTo>
                    <a:pt x="4" y="136"/>
                  </a:lnTo>
                  <a:lnTo>
                    <a:pt x="0" y="128"/>
                  </a:lnTo>
                  <a:lnTo>
                    <a:pt x="0" y="120"/>
                  </a:lnTo>
                  <a:lnTo>
                    <a:pt x="0" y="28"/>
                  </a:lnTo>
                  <a:lnTo>
                    <a:pt x="0" y="28"/>
                  </a:lnTo>
                  <a:lnTo>
                    <a:pt x="2" y="18"/>
                  </a:lnTo>
                  <a:lnTo>
                    <a:pt x="8" y="8"/>
                  </a:lnTo>
                  <a:lnTo>
                    <a:pt x="18" y="2"/>
                  </a:ln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sp>
          <p:nvSpPr>
            <p:cNvPr id="59" name="Freeform 129"/>
            <p:cNvSpPr>
              <a:spLocks/>
            </p:cNvSpPr>
            <p:nvPr/>
          </p:nvSpPr>
          <p:spPr bwMode="auto">
            <a:xfrm>
              <a:off x="3616233" y="2192909"/>
              <a:ext cx="102082" cy="132789"/>
            </a:xfrm>
            <a:custGeom>
              <a:avLst/>
              <a:gdLst>
                <a:gd name="T0" fmla="*/ 0 w 82"/>
                <a:gd name="T1" fmla="*/ 40 h 80"/>
                <a:gd name="T2" fmla="*/ 0 w 82"/>
                <a:gd name="T3" fmla="*/ 40 h 80"/>
                <a:gd name="T4" fmla="*/ 0 w 82"/>
                <a:gd name="T5" fmla="*/ 48 h 80"/>
                <a:gd name="T6" fmla="*/ 4 w 82"/>
                <a:gd name="T7" fmla="*/ 56 h 80"/>
                <a:gd name="T8" fmla="*/ 6 w 82"/>
                <a:gd name="T9" fmla="*/ 62 h 80"/>
                <a:gd name="T10" fmla="*/ 12 w 82"/>
                <a:gd name="T11" fmla="*/ 68 h 80"/>
                <a:gd name="T12" fmla="*/ 18 w 82"/>
                <a:gd name="T13" fmla="*/ 74 h 80"/>
                <a:gd name="T14" fmla="*/ 24 w 82"/>
                <a:gd name="T15" fmla="*/ 78 h 80"/>
                <a:gd name="T16" fmla="*/ 32 w 82"/>
                <a:gd name="T17" fmla="*/ 80 h 80"/>
                <a:gd name="T18" fmla="*/ 40 w 82"/>
                <a:gd name="T19" fmla="*/ 80 h 80"/>
                <a:gd name="T20" fmla="*/ 40 w 82"/>
                <a:gd name="T21" fmla="*/ 80 h 80"/>
                <a:gd name="T22" fmla="*/ 48 w 82"/>
                <a:gd name="T23" fmla="*/ 80 h 80"/>
                <a:gd name="T24" fmla="*/ 56 w 82"/>
                <a:gd name="T25" fmla="*/ 78 h 80"/>
                <a:gd name="T26" fmla="*/ 64 w 82"/>
                <a:gd name="T27" fmla="*/ 74 h 80"/>
                <a:gd name="T28" fmla="*/ 70 w 82"/>
                <a:gd name="T29" fmla="*/ 68 h 80"/>
                <a:gd name="T30" fmla="*/ 74 w 82"/>
                <a:gd name="T31" fmla="*/ 62 h 80"/>
                <a:gd name="T32" fmla="*/ 78 w 82"/>
                <a:gd name="T33" fmla="*/ 56 h 80"/>
                <a:gd name="T34" fmla="*/ 80 w 82"/>
                <a:gd name="T35" fmla="*/ 48 h 80"/>
                <a:gd name="T36" fmla="*/ 82 w 82"/>
                <a:gd name="T37" fmla="*/ 40 h 80"/>
                <a:gd name="T38" fmla="*/ 82 w 82"/>
                <a:gd name="T39" fmla="*/ 40 h 80"/>
                <a:gd name="T40" fmla="*/ 80 w 82"/>
                <a:gd name="T41" fmla="*/ 32 h 80"/>
                <a:gd name="T42" fmla="*/ 78 w 82"/>
                <a:gd name="T43" fmla="*/ 24 h 80"/>
                <a:gd name="T44" fmla="*/ 74 w 82"/>
                <a:gd name="T45" fmla="*/ 18 h 80"/>
                <a:gd name="T46" fmla="*/ 70 w 82"/>
                <a:gd name="T47" fmla="*/ 12 h 80"/>
                <a:gd name="T48" fmla="*/ 64 w 82"/>
                <a:gd name="T49" fmla="*/ 6 h 80"/>
                <a:gd name="T50" fmla="*/ 56 w 82"/>
                <a:gd name="T51" fmla="*/ 2 h 80"/>
                <a:gd name="T52" fmla="*/ 48 w 82"/>
                <a:gd name="T53" fmla="*/ 0 h 80"/>
                <a:gd name="T54" fmla="*/ 40 w 82"/>
                <a:gd name="T55" fmla="*/ 0 h 80"/>
                <a:gd name="T56" fmla="*/ 40 w 82"/>
                <a:gd name="T57" fmla="*/ 0 h 80"/>
                <a:gd name="T58" fmla="*/ 32 w 82"/>
                <a:gd name="T59" fmla="*/ 0 h 80"/>
                <a:gd name="T60" fmla="*/ 24 w 82"/>
                <a:gd name="T61" fmla="*/ 2 h 80"/>
                <a:gd name="T62" fmla="*/ 18 w 82"/>
                <a:gd name="T63" fmla="*/ 6 h 80"/>
                <a:gd name="T64" fmla="*/ 12 w 82"/>
                <a:gd name="T65" fmla="*/ 12 h 80"/>
                <a:gd name="T66" fmla="*/ 6 w 82"/>
                <a:gd name="T67" fmla="*/ 18 h 80"/>
                <a:gd name="T68" fmla="*/ 4 w 82"/>
                <a:gd name="T69" fmla="*/ 24 h 80"/>
                <a:gd name="T70" fmla="*/ 0 w 82"/>
                <a:gd name="T71" fmla="*/ 32 h 80"/>
                <a:gd name="T72" fmla="*/ 0 w 82"/>
                <a:gd name="T73"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80">
                  <a:moveTo>
                    <a:pt x="0" y="40"/>
                  </a:moveTo>
                  <a:lnTo>
                    <a:pt x="0" y="40"/>
                  </a:lnTo>
                  <a:lnTo>
                    <a:pt x="0" y="48"/>
                  </a:lnTo>
                  <a:lnTo>
                    <a:pt x="4" y="56"/>
                  </a:lnTo>
                  <a:lnTo>
                    <a:pt x="6" y="62"/>
                  </a:lnTo>
                  <a:lnTo>
                    <a:pt x="12" y="68"/>
                  </a:lnTo>
                  <a:lnTo>
                    <a:pt x="18" y="74"/>
                  </a:lnTo>
                  <a:lnTo>
                    <a:pt x="24" y="78"/>
                  </a:lnTo>
                  <a:lnTo>
                    <a:pt x="32" y="80"/>
                  </a:lnTo>
                  <a:lnTo>
                    <a:pt x="40" y="80"/>
                  </a:lnTo>
                  <a:lnTo>
                    <a:pt x="40" y="80"/>
                  </a:lnTo>
                  <a:lnTo>
                    <a:pt x="48" y="80"/>
                  </a:lnTo>
                  <a:lnTo>
                    <a:pt x="56" y="78"/>
                  </a:lnTo>
                  <a:lnTo>
                    <a:pt x="64" y="74"/>
                  </a:lnTo>
                  <a:lnTo>
                    <a:pt x="70" y="68"/>
                  </a:lnTo>
                  <a:lnTo>
                    <a:pt x="74" y="62"/>
                  </a:lnTo>
                  <a:lnTo>
                    <a:pt x="78" y="56"/>
                  </a:lnTo>
                  <a:lnTo>
                    <a:pt x="80" y="48"/>
                  </a:lnTo>
                  <a:lnTo>
                    <a:pt x="82" y="40"/>
                  </a:lnTo>
                  <a:lnTo>
                    <a:pt x="82" y="40"/>
                  </a:lnTo>
                  <a:lnTo>
                    <a:pt x="80" y="32"/>
                  </a:lnTo>
                  <a:lnTo>
                    <a:pt x="78" y="24"/>
                  </a:lnTo>
                  <a:lnTo>
                    <a:pt x="74" y="18"/>
                  </a:lnTo>
                  <a:lnTo>
                    <a:pt x="70" y="12"/>
                  </a:lnTo>
                  <a:lnTo>
                    <a:pt x="64" y="6"/>
                  </a:lnTo>
                  <a:lnTo>
                    <a:pt x="56" y="2"/>
                  </a:lnTo>
                  <a:lnTo>
                    <a:pt x="48" y="0"/>
                  </a:lnTo>
                  <a:lnTo>
                    <a:pt x="40" y="0"/>
                  </a:lnTo>
                  <a:lnTo>
                    <a:pt x="40" y="0"/>
                  </a:lnTo>
                  <a:lnTo>
                    <a:pt x="32" y="0"/>
                  </a:lnTo>
                  <a:lnTo>
                    <a:pt x="24" y="2"/>
                  </a:lnTo>
                  <a:lnTo>
                    <a:pt x="18" y="6"/>
                  </a:lnTo>
                  <a:lnTo>
                    <a:pt x="12" y="12"/>
                  </a:lnTo>
                  <a:lnTo>
                    <a:pt x="6" y="18"/>
                  </a:lnTo>
                  <a:lnTo>
                    <a:pt x="4" y="24"/>
                  </a:lnTo>
                  <a:lnTo>
                    <a:pt x="0" y="32"/>
                  </a:lnTo>
                  <a:lnTo>
                    <a:pt x="0"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sp>
          <p:nvSpPr>
            <p:cNvPr id="60" name="Freeform 131"/>
            <p:cNvSpPr>
              <a:spLocks/>
            </p:cNvSpPr>
            <p:nvPr/>
          </p:nvSpPr>
          <p:spPr bwMode="auto">
            <a:xfrm>
              <a:off x="3591335" y="2332337"/>
              <a:ext cx="149388" cy="464762"/>
            </a:xfrm>
            <a:custGeom>
              <a:avLst/>
              <a:gdLst>
                <a:gd name="T0" fmla="*/ 30 w 120"/>
                <a:gd name="T1" fmla="*/ 0 h 280"/>
                <a:gd name="T2" fmla="*/ 34 w 120"/>
                <a:gd name="T3" fmla="*/ 0 h 280"/>
                <a:gd name="T4" fmla="*/ 34 w 120"/>
                <a:gd name="T5" fmla="*/ 0 h 280"/>
                <a:gd name="T6" fmla="*/ 40 w 120"/>
                <a:gd name="T7" fmla="*/ 6 h 280"/>
                <a:gd name="T8" fmla="*/ 46 w 120"/>
                <a:gd name="T9" fmla="*/ 10 h 280"/>
                <a:gd name="T10" fmla="*/ 54 w 120"/>
                <a:gd name="T11" fmla="*/ 12 h 280"/>
                <a:gd name="T12" fmla="*/ 62 w 120"/>
                <a:gd name="T13" fmla="*/ 12 h 280"/>
                <a:gd name="T14" fmla="*/ 62 w 120"/>
                <a:gd name="T15" fmla="*/ 12 h 280"/>
                <a:gd name="T16" fmla="*/ 70 w 120"/>
                <a:gd name="T17" fmla="*/ 12 h 280"/>
                <a:gd name="T18" fmla="*/ 76 w 120"/>
                <a:gd name="T19" fmla="*/ 10 h 280"/>
                <a:gd name="T20" fmla="*/ 84 w 120"/>
                <a:gd name="T21" fmla="*/ 6 h 280"/>
                <a:gd name="T22" fmla="*/ 90 w 120"/>
                <a:gd name="T23" fmla="*/ 0 h 280"/>
                <a:gd name="T24" fmla="*/ 92 w 120"/>
                <a:gd name="T25" fmla="*/ 0 h 280"/>
                <a:gd name="T26" fmla="*/ 92 w 120"/>
                <a:gd name="T27" fmla="*/ 0 h 280"/>
                <a:gd name="T28" fmla="*/ 102 w 120"/>
                <a:gd name="T29" fmla="*/ 4 h 280"/>
                <a:gd name="T30" fmla="*/ 112 w 120"/>
                <a:gd name="T31" fmla="*/ 10 h 280"/>
                <a:gd name="T32" fmla="*/ 118 w 120"/>
                <a:gd name="T33" fmla="*/ 18 h 280"/>
                <a:gd name="T34" fmla="*/ 120 w 120"/>
                <a:gd name="T35" fmla="*/ 30 h 280"/>
                <a:gd name="T36" fmla="*/ 120 w 120"/>
                <a:gd name="T37" fmla="*/ 122 h 280"/>
                <a:gd name="T38" fmla="*/ 120 w 120"/>
                <a:gd name="T39" fmla="*/ 122 h 280"/>
                <a:gd name="T40" fmla="*/ 120 w 120"/>
                <a:gd name="T41" fmla="*/ 130 h 280"/>
                <a:gd name="T42" fmla="*/ 116 w 120"/>
                <a:gd name="T43" fmla="*/ 138 h 280"/>
                <a:gd name="T44" fmla="*/ 110 w 120"/>
                <a:gd name="T45" fmla="*/ 144 h 280"/>
                <a:gd name="T46" fmla="*/ 104 w 120"/>
                <a:gd name="T47" fmla="*/ 148 h 280"/>
                <a:gd name="T48" fmla="*/ 90 w 120"/>
                <a:gd name="T49" fmla="*/ 250 h 280"/>
                <a:gd name="T50" fmla="*/ 90 w 120"/>
                <a:gd name="T51" fmla="*/ 250 h 280"/>
                <a:gd name="T52" fmla="*/ 88 w 120"/>
                <a:gd name="T53" fmla="*/ 262 h 280"/>
                <a:gd name="T54" fmla="*/ 82 w 120"/>
                <a:gd name="T55" fmla="*/ 272 h 280"/>
                <a:gd name="T56" fmla="*/ 74 w 120"/>
                <a:gd name="T57" fmla="*/ 278 h 280"/>
                <a:gd name="T58" fmla="*/ 62 w 120"/>
                <a:gd name="T59" fmla="*/ 280 h 280"/>
                <a:gd name="T60" fmla="*/ 58 w 120"/>
                <a:gd name="T61" fmla="*/ 280 h 280"/>
                <a:gd name="T62" fmla="*/ 58 w 120"/>
                <a:gd name="T63" fmla="*/ 280 h 280"/>
                <a:gd name="T64" fmla="*/ 48 w 120"/>
                <a:gd name="T65" fmla="*/ 278 h 280"/>
                <a:gd name="T66" fmla="*/ 38 w 120"/>
                <a:gd name="T67" fmla="*/ 272 h 280"/>
                <a:gd name="T68" fmla="*/ 32 w 120"/>
                <a:gd name="T69" fmla="*/ 262 h 280"/>
                <a:gd name="T70" fmla="*/ 30 w 120"/>
                <a:gd name="T71" fmla="*/ 250 h 280"/>
                <a:gd name="T72" fmla="*/ 16 w 120"/>
                <a:gd name="T73" fmla="*/ 148 h 280"/>
                <a:gd name="T74" fmla="*/ 16 w 120"/>
                <a:gd name="T75" fmla="*/ 148 h 280"/>
                <a:gd name="T76" fmla="*/ 10 w 120"/>
                <a:gd name="T77" fmla="*/ 144 h 280"/>
                <a:gd name="T78" fmla="*/ 4 w 120"/>
                <a:gd name="T79" fmla="*/ 138 h 280"/>
                <a:gd name="T80" fmla="*/ 2 w 120"/>
                <a:gd name="T81" fmla="*/ 130 h 280"/>
                <a:gd name="T82" fmla="*/ 0 w 120"/>
                <a:gd name="T83" fmla="*/ 122 h 280"/>
                <a:gd name="T84" fmla="*/ 0 w 120"/>
                <a:gd name="T85" fmla="*/ 30 h 280"/>
                <a:gd name="T86" fmla="*/ 0 w 120"/>
                <a:gd name="T87" fmla="*/ 30 h 280"/>
                <a:gd name="T88" fmla="*/ 2 w 120"/>
                <a:gd name="T89" fmla="*/ 18 h 280"/>
                <a:gd name="T90" fmla="*/ 8 w 120"/>
                <a:gd name="T91" fmla="*/ 10 h 280"/>
                <a:gd name="T92" fmla="*/ 18 w 120"/>
                <a:gd name="T93" fmla="*/ 4 h 280"/>
                <a:gd name="T94" fmla="*/ 30 w 120"/>
                <a:gd name="T9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80">
                  <a:moveTo>
                    <a:pt x="30" y="0"/>
                  </a:moveTo>
                  <a:lnTo>
                    <a:pt x="34" y="0"/>
                  </a:lnTo>
                  <a:lnTo>
                    <a:pt x="34" y="0"/>
                  </a:lnTo>
                  <a:lnTo>
                    <a:pt x="40" y="6"/>
                  </a:lnTo>
                  <a:lnTo>
                    <a:pt x="46" y="10"/>
                  </a:lnTo>
                  <a:lnTo>
                    <a:pt x="54" y="12"/>
                  </a:lnTo>
                  <a:lnTo>
                    <a:pt x="62" y="12"/>
                  </a:lnTo>
                  <a:lnTo>
                    <a:pt x="62" y="12"/>
                  </a:lnTo>
                  <a:lnTo>
                    <a:pt x="70" y="12"/>
                  </a:lnTo>
                  <a:lnTo>
                    <a:pt x="76" y="10"/>
                  </a:lnTo>
                  <a:lnTo>
                    <a:pt x="84" y="6"/>
                  </a:lnTo>
                  <a:lnTo>
                    <a:pt x="90" y="0"/>
                  </a:lnTo>
                  <a:lnTo>
                    <a:pt x="92" y="0"/>
                  </a:lnTo>
                  <a:lnTo>
                    <a:pt x="92" y="0"/>
                  </a:lnTo>
                  <a:lnTo>
                    <a:pt x="102" y="4"/>
                  </a:lnTo>
                  <a:lnTo>
                    <a:pt x="112" y="10"/>
                  </a:lnTo>
                  <a:lnTo>
                    <a:pt x="118" y="18"/>
                  </a:lnTo>
                  <a:lnTo>
                    <a:pt x="120" y="30"/>
                  </a:lnTo>
                  <a:lnTo>
                    <a:pt x="120" y="122"/>
                  </a:lnTo>
                  <a:lnTo>
                    <a:pt x="120" y="122"/>
                  </a:lnTo>
                  <a:lnTo>
                    <a:pt x="120" y="130"/>
                  </a:lnTo>
                  <a:lnTo>
                    <a:pt x="116" y="138"/>
                  </a:lnTo>
                  <a:lnTo>
                    <a:pt x="110" y="144"/>
                  </a:lnTo>
                  <a:lnTo>
                    <a:pt x="104" y="148"/>
                  </a:lnTo>
                  <a:lnTo>
                    <a:pt x="90" y="250"/>
                  </a:lnTo>
                  <a:lnTo>
                    <a:pt x="90" y="250"/>
                  </a:lnTo>
                  <a:lnTo>
                    <a:pt x="88" y="262"/>
                  </a:lnTo>
                  <a:lnTo>
                    <a:pt x="82" y="272"/>
                  </a:lnTo>
                  <a:lnTo>
                    <a:pt x="74" y="278"/>
                  </a:lnTo>
                  <a:lnTo>
                    <a:pt x="62" y="280"/>
                  </a:lnTo>
                  <a:lnTo>
                    <a:pt x="58" y="280"/>
                  </a:lnTo>
                  <a:lnTo>
                    <a:pt x="58" y="280"/>
                  </a:lnTo>
                  <a:lnTo>
                    <a:pt x="48" y="278"/>
                  </a:lnTo>
                  <a:lnTo>
                    <a:pt x="38" y="272"/>
                  </a:lnTo>
                  <a:lnTo>
                    <a:pt x="32" y="262"/>
                  </a:lnTo>
                  <a:lnTo>
                    <a:pt x="30" y="250"/>
                  </a:lnTo>
                  <a:lnTo>
                    <a:pt x="16" y="148"/>
                  </a:lnTo>
                  <a:lnTo>
                    <a:pt x="16" y="148"/>
                  </a:lnTo>
                  <a:lnTo>
                    <a:pt x="10" y="144"/>
                  </a:lnTo>
                  <a:lnTo>
                    <a:pt x="4" y="138"/>
                  </a:lnTo>
                  <a:lnTo>
                    <a:pt x="2" y="130"/>
                  </a:lnTo>
                  <a:lnTo>
                    <a:pt x="0" y="122"/>
                  </a:lnTo>
                  <a:lnTo>
                    <a:pt x="0" y="30"/>
                  </a:lnTo>
                  <a:lnTo>
                    <a:pt x="0" y="30"/>
                  </a:lnTo>
                  <a:lnTo>
                    <a:pt x="2" y="18"/>
                  </a:lnTo>
                  <a:lnTo>
                    <a:pt x="8" y="10"/>
                  </a:lnTo>
                  <a:lnTo>
                    <a:pt x="18" y="4"/>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sp>
          <p:nvSpPr>
            <p:cNvPr id="61" name="Freeform 133"/>
            <p:cNvSpPr>
              <a:spLocks/>
            </p:cNvSpPr>
            <p:nvPr/>
          </p:nvSpPr>
          <p:spPr bwMode="auto">
            <a:xfrm>
              <a:off x="3210397" y="1621916"/>
              <a:ext cx="102082" cy="136109"/>
            </a:xfrm>
            <a:custGeom>
              <a:avLst/>
              <a:gdLst>
                <a:gd name="T0" fmla="*/ 0 w 82"/>
                <a:gd name="T1" fmla="*/ 40 h 82"/>
                <a:gd name="T2" fmla="*/ 0 w 82"/>
                <a:gd name="T3" fmla="*/ 40 h 82"/>
                <a:gd name="T4" fmla="*/ 2 w 82"/>
                <a:gd name="T5" fmla="*/ 48 h 82"/>
                <a:gd name="T6" fmla="*/ 4 w 82"/>
                <a:gd name="T7" fmla="*/ 56 h 82"/>
                <a:gd name="T8" fmla="*/ 8 w 82"/>
                <a:gd name="T9" fmla="*/ 64 h 82"/>
                <a:gd name="T10" fmla="*/ 12 w 82"/>
                <a:gd name="T11" fmla="*/ 70 h 82"/>
                <a:gd name="T12" fmla="*/ 18 w 82"/>
                <a:gd name="T13" fmla="*/ 74 h 82"/>
                <a:gd name="T14" fmla="*/ 26 w 82"/>
                <a:gd name="T15" fmla="*/ 78 h 82"/>
                <a:gd name="T16" fmla="*/ 32 w 82"/>
                <a:gd name="T17" fmla="*/ 80 h 82"/>
                <a:gd name="T18" fmla="*/ 42 w 82"/>
                <a:gd name="T19" fmla="*/ 82 h 82"/>
                <a:gd name="T20" fmla="*/ 42 w 82"/>
                <a:gd name="T21" fmla="*/ 82 h 82"/>
                <a:gd name="T22" fmla="*/ 50 w 82"/>
                <a:gd name="T23" fmla="*/ 80 h 82"/>
                <a:gd name="T24" fmla="*/ 56 w 82"/>
                <a:gd name="T25" fmla="*/ 78 h 82"/>
                <a:gd name="T26" fmla="*/ 64 w 82"/>
                <a:gd name="T27" fmla="*/ 74 h 82"/>
                <a:gd name="T28" fmla="*/ 70 w 82"/>
                <a:gd name="T29" fmla="*/ 70 h 82"/>
                <a:gd name="T30" fmla="*/ 74 w 82"/>
                <a:gd name="T31" fmla="*/ 64 h 82"/>
                <a:gd name="T32" fmla="*/ 78 w 82"/>
                <a:gd name="T33" fmla="*/ 56 h 82"/>
                <a:gd name="T34" fmla="*/ 82 w 82"/>
                <a:gd name="T35" fmla="*/ 48 h 82"/>
                <a:gd name="T36" fmla="*/ 82 w 82"/>
                <a:gd name="T37" fmla="*/ 40 h 82"/>
                <a:gd name="T38" fmla="*/ 82 w 82"/>
                <a:gd name="T39" fmla="*/ 40 h 82"/>
                <a:gd name="T40" fmla="*/ 82 w 82"/>
                <a:gd name="T41" fmla="*/ 32 h 82"/>
                <a:gd name="T42" fmla="*/ 78 w 82"/>
                <a:gd name="T43" fmla="*/ 24 h 82"/>
                <a:gd name="T44" fmla="*/ 74 w 82"/>
                <a:gd name="T45" fmla="*/ 18 h 82"/>
                <a:gd name="T46" fmla="*/ 70 w 82"/>
                <a:gd name="T47" fmla="*/ 12 h 82"/>
                <a:gd name="T48" fmla="*/ 64 w 82"/>
                <a:gd name="T49" fmla="*/ 6 h 82"/>
                <a:gd name="T50" fmla="*/ 56 w 82"/>
                <a:gd name="T51" fmla="*/ 4 h 82"/>
                <a:gd name="T52" fmla="*/ 50 w 82"/>
                <a:gd name="T53" fmla="*/ 0 h 82"/>
                <a:gd name="T54" fmla="*/ 42 w 82"/>
                <a:gd name="T55" fmla="*/ 0 h 82"/>
                <a:gd name="T56" fmla="*/ 42 w 82"/>
                <a:gd name="T57" fmla="*/ 0 h 82"/>
                <a:gd name="T58" fmla="*/ 32 w 82"/>
                <a:gd name="T59" fmla="*/ 0 h 82"/>
                <a:gd name="T60" fmla="*/ 26 w 82"/>
                <a:gd name="T61" fmla="*/ 4 h 82"/>
                <a:gd name="T62" fmla="*/ 18 w 82"/>
                <a:gd name="T63" fmla="*/ 6 h 82"/>
                <a:gd name="T64" fmla="*/ 12 w 82"/>
                <a:gd name="T65" fmla="*/ 12 h 82"/>
                <a:gd name="T66" fmla="*/ 8 w 82"/>
                <a:gd name="T67" fmla="*/ 18 h 82"/>
                <a:gd name="T68" fmla="*/ 4 w 82"/>
                <a:gd name="T69" fmla="*/ 24 h 82"/>
                <a:gd name="T70" fmla="*/ 2 w 82"/>
                <a:gd name="T71" fmla="*/ 32 h 82"/>
                <a:gd name="T72" fmla="*/ 0 w 82"/>
                <a:gd name="T7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82">
                  <a:moveTo>
                    <a:pt x="0" y="40"/>
                  </a:moveTo>
                  <a:lnTo>
                    <a:pt x="0" y="40"/>
                  </a:lnTo>
                  <a:lnTo>
                    <a:pt x="2" y="48"/>
                  </a:lnTo>
                  <a:lnTo>
                    <a:pt x="4" y="56"/>
                  </a:lnTo>
                  <a:lnTo>
                    <a:pt x="8" y="64"/>
                  </a:lnTo>
                  <a:lnTo>
                    <a:pt x="12" y="70"/>
                  </a:lnTo>
                  <a:lnTo>
                    <a:pt x="18" y="74"/>
                  </a:lnTo>
                  <a:lnTo>
                    <a:pt x="26" y="78"/>
                  </a:lnTo>
                  <a:lnTo>
                    <a:pt x="32" y="80"/>
                  </a:lnTo>
                  <a:lnTo>
                    <a:pt x="42" y="82"/>
                  </a:lnTo>
                  <a:lnTo>
                    <a:pt x="42" y="82"/>
                  </a:lnTo>
                  <a:lnTo>
                    <a:pt x="50" y="80"/>
                  </a:lnTo>
                  <a:lnTo>
                    <a:pt x="56" y="78"/>
                  </a:lnTo>
                  <a:lnTo>
                    <a:pt x="64" y="74"/>
                  </a:lnTo>
                  <a:lnTo>
                    <a:pt x="70" y="70"/>
                  </a:lnTo>
                  <a:lnTo>
                    <a:pt x="74" y="64"/>
                  </a:lnTo>
                  <a:lnTo>
                    <a:pt x="78" y="56"/>
                  </a:lnTo>
                  <a:lnTo>
                    <a:pt x="82" y="48"/>
                  </a:lnTo>
                  <a:lnTo>
                    <a:pt x="82" y="40"/>
                  </a:lnTo>
                  <a:lnTo>
                    <a:pt x="82" y="40"/>
                  </a:lnTo>
                  <a:lnTo>
                    <a:pt x="82" y="32"/>
                  </a:lnTo>
                  <a:lnTo>
                    <a:pt x="78" y="24"/>
                  </a:lnTo>
                  <a:lnTo>
                    <a:pt x="74" y="18"/>
                  </a:lnTo>
                  <a:lnTo>
                    <a:pt x="70" y="12"/>
                  </a:lnTo>
                  <a:lnTo>
                    <a:pt x="64" y="6"/>
                  </a:lnTo>
                  <a:lnTo>
                    <a:pt x="56" y="4"/>
                  </a:lnTo>
                  <a:lnTo>
                    <a:pt x="50" y="0"/>
                  </a:lnTo>
                  <a:lnTo>
                    <a:pt x="42" y="0"/>
                  </a:lnTo>
                  <a:lnTo>
                    <a:pt x="42" y="0"/>
                  </a:lnTo>
                  <a:lnTo>
                    <a:pt x="32" y="0"/>
                  </a:lnTo>
                  <a:lnTo>
                    <a:pt x="26" y="4"/>
                  </a:lnTo>
                  <a:lnTo>
                    <a:pt x="18" y="6"/>
                  </a:lnTo>
                  <a:lnTo>
                    <a:pt x="12" y="12"/>
                  </a:lnTo>
                  <a:lnTo>
                    <a:pt x="8" y="18"/>
                  </a:lnTo>
                  <a:lnTo>
                    <a:pt x="4" y="24"/>
                  </a:lnTo>
                  <a:lnTo>
                    <a:pt x="2" y="32"/>
                  </a:lnTo>
                  <a:lnTo>
                    <a:pt x="0"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sp>
          <p:nvSpPr>
            <p:cNvPr id="62" name="Freeform 135"/>
            <p:cNvSpPr>
              <a:spLocks/>
            </p:cNvSpPr>
            <p:nvPr/>
          </p:nvSpPr>
          <p:spPr bwMode="auto">
            <a:xfrm>
              <a:off x="3185499" y="1764664"/>
              <a:ext cx="149388" cy="461443"/>
            </a:xfrm>
            <a:custGeom>
              <a:avLst/>
              <a:gdLst>
                <a:gd name="T0" fmla="*/ 30 w 120"/>
                <a:gd name="T1" fmla="*/ 0 h 278"/>
                <a:gd name="T2" fmla="*/ 34 w 120"/>
                <a:gd name="T3" fmla="*/ 0 h 278"/>
                <a:gd name="T4" fmla="*/ 34 w 120"/>
                <a:gd name="T5" fmla="*/ 0 h 278"/>
                <a:gd name="T6" fmla="*/ 40 w 120"/>
                <a:gd name="T7" fmla="*/ 4 h 278"/>
                <a:gd name="T8" fmla="*/ 46 w 120"/>
                <a:gd name="T9" fmla="*/ 8 h 278"/>
                <a:gd name="T10" fmla="*/ 54 w 120"/>
                <a:gd name="T11" fmla="*/ 10 h 278"/>
                <a:gd name="T12" fmla="*/ 62 w 120"/>
                <a:gd name="T13" fmla="*/ 10 h 278"/>
                <a:gd name="T14" fmla="*/ 62 w 120"/>
                <a:gd name="T15" fmla="*/ 10 h 278"/>
                <a:gd name="T16" fmla="*/ 70 w 120"/>
                <a:gd name="T17" fmla="*/ 10 h 278"/>
                <a:gd name="T18" fmla="*/ 78 w 120"/>
                <a:gd name="T19" fmla="*/ 8 h 278"/>
                <a:gd name="T20" fmla="*/ 84 w 120"/>
                <a:gd name="T21" fmla="*/ 4 h 278"/>
                <a:gd name="T22" fmla="*/ 90 w 120"/>
                <a:gd name="T23" fmla="*/ 0 h 278"/>
                <a:gd name="T24" fmla="*/ 92 w 120"/>
                <a:gd name="T25" fmla="*/ 0 h 278"/>
                <a:gd name="T26" fmla="*/ 92 w 120"/>
                <a:gd name="T27" fmla="*/ 0 h 278"/>
                <a:gd name="T28" fmla="*/ 104 w 120"/>
                <a:gd name="T29" fmla="*/ 2 h 278"/>
                <a:gd name="T30" fmla="*/ 112 w 120"/>
                <a:gd name="T31" fmla="*/ 8 h 278"/>
                <a:gd name="T32" fmla="*/ 118 w 120"/>
                <a:gd name="T33" fmla="*/ 18 h 278"/>
                <a:gd name="T34" fmla="*/ 120 w 120"/>
                <a:gd name="T35" fmla="*/ 28 h 278"/>
                <a:gd name="T36" fmla="*/ 120 w 120"/>
                <a:gd name="T37" fmla="*/ 120 h 278"/>
                <a:gd name="T38" fmla="*/ 120 w 120"/>
                <a:gd name="T39" fmla="*/ 120 h 278"/>
                <a:gd name="T40" fmla="*/ 120 w 120"/>
                <a:gd name="T41" fmla="*/ 128 h 278"/>
                <a:gd name="T42" fmla="*/ 116 w 120"/>
                <a:gd name="T43" fmla="*/ 136 h 278"/>
                <a:gd name="T44" fmla="*/ 112 w 120"/>
                <a:gd name="T45" fmla="*/ 142 h 278"/>
                <a:gd name="T46" fmla="*/ 104 w 120"/>
                <a:gd name="T47" fmla="*/ 146 h 278"/>
                <a:gd name="T48" fmla="*/ 92 w 120"/>
                <a:gd name="T49" fmla="*/ 250 h 278"/>
                <a:gd name="T50" fmla="*/ 92 w 120"/>
                <a:gd name="T51" fmla="*/ 250 h 278"/>
                <a:gd name="T52" fmla="*/ 88 w 120"/>
                <a:gd name="T53" fmla="*/ 260 h 278"/>
                <a:gd name="T54" fmla="*/ 82 w 120"/>
                <a:gd name="T55" fmla="*/ 270 h 278"/>
                <a:gd name="T56" fmla="*/ 74 w 120"/>
                <a:gd name="T57" fmla="*/ 276 h 278"/>
                <a:gd name="T58" fmla="*/ 62 w 120"/>
                <a:gd name="T59" fmla="*/ 278 h 278"/>
                <a:gd name="T60" fmla="*/ 60 w 120"/>
                <a:gd name="T61" fmla="*/ 278 h 278"/>
                <a:gd name="T62" fmla="*/ 60 w 120"/>
                <a:gd name="T63" fmla="*/ 278 h 278"/>
                <a:gd name="T64" fmla="*/ 48 w 120"/>
                <a:gd name="T65" fmla="*/ 276 h 278"/>
                <a:gd name="T66" fmla="*/ 38 w 120"/>
                <a:gd name="T67" fmla="*/ 270 h 278"/>
                <a:gd name="T68" fmla="*/ 32 w 120"/>
                <a:gd name="T69" fmla="*/ 260 h 278"/>
                <a:gd name="T70" fmla="*/ 30 w 120"/>
                <a:gd name="T71" fmla="*/ 250 h 278"/>
                <a:gd name="T72" fmla="*/ 16 w 120"/>
                <a:gd name="T73" fmla="*/ 146 h 278"/>
                <a:gd name="T74" fmla="*/ 16 w 120"/>
                <a:gd name="T75" fmla="*/ 146 h 278"/>
                <a:gd name="T76" fmla="*/ 10 w 120"/>
                <a:gd name="T77" fmla="*/ 142 h 278"/>
                <a:gd name="T78" fmla="*/ 6 w 120"/>
                <a:gd name="T79" fmla="*/ 136 h 278"/>
                <a:gd name="T80" fmla="*/ 2 w 120"/>
                <a:gd name="T81" fmla="*/ 128 h 278"/>
                <a:gd name="T82" fmla="*/ 0 w 120"/>
                <a:gd name="T83" fmla="*/ 120 h 278"/>
                <a:gd name="T84" fmla="*/ 0 w 120"/>
                <a:gd name="T85" fmla="*/ 28 h 278"/>
                <a:gd name="T86" fmla="*/ 0 w 120"/>
                <a:gd name="T87" fmla="*/ 28 h 278"/>
                <a:gd name="T88" fmla="*/ 2 w 120"/>
                <a:gd name="T89" fmla="*/ 18 h 278"/>
                <a:gd name="T90" fmla="*/ 10 w 120"/>
                <a:gd name="T91" fmla="*/ 8 h 278"/>
                <a:gd name="T92" fmla="*/ 18 w 120"/>
                <a:gd name="T93" fmla="*/ 2 h 278"/>
                <a:gd name="T94" fmla="*/ 30 w 120"/>
                <a:gd name="T9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78">
                  <a:moveTo>
                    <a:pt x="30" y="0"/>
                  </a:moveTo>
                  <a:lnTo>
                    <a:pt x="34" y="0"/>
                  </a:lnTo>
                  <a:lnTo>
                    <a:pt x="34" y="0"/>
                  </a:lnTo>
                  <a:lnTo>
                    <a:pt x="40" y="4"/>
                  </a:lnTo>
                  <a:lnTo>
                    <a:pt x="46" y="8"/>
                  </a:lnTo>
                  <a:lnTo>
                    <a:pt x="54" y="10"/>
                  </a:lnTo>
                  <a:lnTo>
                    <a:pt x="62" y="10"/>
                  </a:lnTo>
                  <a:lnTo>
                    <a:pt x="62" y="10"/>
                  </a:lnTo>
                  <a:lnTo>
                    <a:pt x="70" y="10"/>
                  </a:lnTo>
                  <a:lnTo>
                    <a:pt x="78" y="8"/>
                  </a:lnTo>
                  <a:lnTo>
                    <a:pt x="84" y="4"/>
                  </a:lnTo>
                  <a:lnTo>
                    <a:pt x="90" y="0"/>
                  </a:lnTo>
                  <a:lnTo>
                    <a:pt x="92" y="0"/>
                  </a:lnTo>
                  <a:lnTo>
                    <a:pt x="92" y="0"/>
                  </a:lnTo>
                  <a:lnTo>
                    <a:pt x="104" y="2"/>
                  </a:lnTo>
                  <a:lnTo>
                    <a:pt x="112" y="8"/>
                  </a:lnTo>
                  <a:lnTo>
                    <a:pt x="118" y="18"/>
                  </a:lnTo>
                  <a:lnTo>
                    <a:pt x="120" y="28"/>
                  </a:lnTo>
                  <a:lnTo>
                    <a:pt x="120" y="120"/>
                  </a:lnTo>
                  <a:lnTo>
                    <a:pt x="120" y="120"/>
                  </a:lnTo>
                  <a:lnTo>
                    <a:pt x="120" y="128"/>
                  </a:lnTo>
                  <a:lnTo>
                    <a:pt x="116" y="136"/>
                  </a:lnTo>
                  <a:lnTo>
                    <a:pt x="112" y="142"/>
                  </a:lnTo>
                  <a:lnTo>
                    <a:pt x="104" y="146"/>
                  </a:lnTo>
                  <a:lnTo>
                    <a:pt x="92" y="250"/>
                  </a:lnTo>
                  <a:lnTo>
                    <a:pt x="92" y="250"/>
                  </a:lnTo>
                  <a:lnTo>
                    <a:pt x="88" y="260"/>
                  </a:lnTo>
                  <a:lnTo>
                    <a:pt x="82" y="270"/>
                  </a:lnTo>
                  <a:lnTo>
                    <a:pt x="74" y="276"/>
                  </a:lnTo>
                  <a:lnTo>
                    <a:pt x="62" y="278"/>
                  </a:lnTo>
                  <a:lnTo>
                    <a:pt x="60" y="278"/>
                  </a:lnTo>
                  <a:lnTo>
                    <a:pt x="60" y="278"/>
                  </a:lnTo>
                  <a:lnTo>
                    <a:pt x="48" y="276"/>
                  </a:lnTo>
                  <a:lnTo>
                    <a:pt x="38" y="270"/>
                  </a:lnTo>
                  <a:lnTo>
                    <a:pt x="32" y="260"/>
                  </a:lnTo>
                  <a:lnTo>
                    <a:pt x="30" y="250"/>
                  </a:lnTo>
                  <a:lnTo>
                    <a:pt x="16" y="146"/>
                  </a:lnTo>
                  <a:lnTo>
                    <a:pt x="16" y="146"/>
                  </a:lnTo>
                  <a:lnTo>
                    <a:pt x="10" y="142"/>
                  </a:lnTo>
                  <a:lnTo>
                    <a:pt x="6" y="136"/>
                  </a:lnTo>
                  <a:lnTo>
                    <a:pt x="2" y="128"/>
                  </a:lnTo>
                  <a:lnTo>
                    <a:pt x="0" y="120"/>
                  </a:lnTo>
                  <a:lnTo>
                    <a:pt x="0" y="28"/>
                  </a:lnTo>
                  <a:lnTo>
                    <a:pt x="0" y="28"/>
                  </a:lnTo>
                  <a:lnTo>
                    <a:pt x="2" y="18"/>
                  </a:lnTo>
                  <a:lnTo>
                    <a:pt x="10" y="8"/>
                  </a:lnTo>
                  <a:lnTo>
                    <a:pt x="18" y="2"/>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sp>
          <p:nvSpPr>
            <p:cNvPr id="63" name="Freeform 137"/>
            <p:cNvSpPr>
              <a:spLocks/>
            </p:cNvSpPr>
            <p:nvPr/>
          </p:nvSpPr>
          <p:spPr bwMode="auto">
            <a:xfrm>
              <a:off x="3347335" y="2192909"/>
              <a:ext cx="102082" cy="132789"/>
            </a:xfrm>
            <a:custGeom>
              <a:avLst/>
              <a:gdLst>
                <a:gd name="T0" fmla="*/ 0 w 82"/>
                <a:gd name="T1" fmla="*/ 40 h 80"/>
                <a:gd name="T2" fmla="*/ 0 w 82"/>
                <a:gd name="T3" fmla="*/ 40 h 80"/>
                <a:gd name="T4" fmla="*/ 2 w 82"/>
                <a:gd name="T5" fmla="*/ 48 h 80"/>
                <a:gd name="T6" fmla="*/ 4 w 82"/>
                <a:gd name="T7" fmla="*/ 56 h 80"/>
                <a:gd name="T8" fmla="*/ 8 w 82"/>
                <a:gd name="T9" fmla="*/ 62 h 80"/>
                <a:gd name="T10" fmla="*/ 12 w 82"/>
                <a:gd name="T11" fmla="*/ 68 h 80"/>
                <a:gd name="T12" fmla="*/ 18 w 82"/>
                <a:gd name="T13" fmla="*/ 74 h 80"/>
                <a:gd name="T14" fmla="*/ 26 w 82"/>
                <a:gd name="T15" fmla="*/ 78 h 80"/>
                <a:gd name="T16" fmla="*/ 34 w 82"/>
                <a:gd name="T17" fmla="*/ 80 h 80"/>
                <a:gd name="T18" fmla="*/ 42 w 82"/>
                <a:gd name="T19" fmla="*/ 80 h 80"/>
                <a:gd name="T20" fmla="*/ 42 w 82"/>
                <a:gd name="T21" fmla="*/ 80 h 80"/>
                <a:gd name="T22" fmla="*/ 50 w 82"/>
                <a:gd name="T23" fmla="*/ 80 h 80"/>
                <a:gd name="T24" fmla="*/ 58 w 82"/>
                <a:gd name="T25" fmla="*/ 78 h 80"/>
                <a:gd name="T26" fmla="*/ 64 w 82"/>
                <a:gd name="T27" fmla="*/ 74 h 80"/>
                <a:gd name="T28" fmla="*/ 70 w 82"/>
                <a:gd name="T29" fmla="*/ 68 h 80"/>
                <a:gd name="T30" fmla="*/ 76 w 82"/>
                <a:gd name="T31" fmla="*/ 62 h 80"/>
                <a:gd name="T32" fmla="*/ 80 w 82"/>
                <a:gd name="T33" fmla="*/ 56 h 80"/>
                <a:gd name="T34" fmla="*/ 82 w 82"/>
                <a:gd name="T35" fmla="*/ 48 h 80"/>
                <a:gd name="T36" fmla="*/ 82 w 82"/>
                <a:gd name="T37" fmla="*/ 40 h 80"/>
                <a:gd name="T38" fmla="*/ 82 w 82"/>
                <a:gd name="T39" fmla="*/ 40 h 80"/>
                <a:gd name="T40" fmla="*/ 82 w 82"/>
                <a:gd name="T41" fmla="*/ 32 h 80"/>
                <a:gd name="T42" fmla="*/ 80 w 82"/>
                <a:gd name="T43" fmla="*/ 24 h 80"/>
                <a:gd name="T44" fmla="*/ 76 w 82"/>
                <a:gd name="T45" fmla="*/ 18 h 80"/>
                <a:gd name="T46" fmla="*/ 70 w 82"/>
                <a:gd name="T47" fmla="*/ 12 h 80"/>
                <a:gd name="T48" fmla="*/ 64 w 82"/>
                <a:gd name="T49" fmla="*/ 6 h 80"/>
                <a:gd name="T50" fmla="*/ 58 w 82"/>
                <a:gd name="T51" fmla="*/ 2 h 80"/>
                <a:gd name="T52" fmla="*/ 50 w 82"/>
                <a:gd name="T53" fmla="*/ 0 h 80"/>
                <a:gd name="T54" fmla="*/ 42 w 82"/>
                <a:gd name="T55" fmla="*/ 0 h 80"/>
                <a:gd name="T56" fmla="*/ 42 w 82"/>
                <a:gd name="T57" fmla="*/ 0 h 80"/>
                <a:gd name="T58" fmla="*/ 34 w 82"/>
                <a:gd name="T59" fmla="*/ 0 h 80"/>
                <a:gd name="T60" fmla="*/ 26 w 82"/>
                <a:gd name="T61" fmla="*/ 2 h 80"/>
                <a:gd name="T62" fmla="*/ 18 w 82"/>
                <a:gd name="T63" fmla="*/ 6 h 80"/>
                <a:gd name="T64" fmla="*/ 12 w 82"/>
                <a:gd name="T65" fmla="*/ 12 h 80"/>
                <a:gd name="T66" fmla="*/ 8 w 82"/>
                <a:gd name="T67" fmla="*/ 18 h 80"/>
                <a:gd name="T68" fmla="*/ 4 w 82"/>
                <a:gd name="T69" fmla="*/ 24 h 80"/>
                <a:gd name="T70" fmla="*/ 2 w 82"/>
                <a:gd name="T71" fmla="*/ 32 h 80"/>
                <a:gd name="T72" fmla="*/ 0 w 82"/>
                <a:gd name="T73"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80">
                  <a:moveTo>
                    <a:pt x="0" y="40"/>
                  </a:moveTo>
                  <a:lnTo>
                    <a:pt x="0" y="40"/>
                  </a:lnTo>
                  <a:lnTo>
                    <a:pt x="2" y="48"/>
                  </a:lnTo>
                  <a:lnTo>
                    <a:pt x="4" y="56"/>
                  </a:lnTo>
                  <a:lnTo>
                    <a:pt x="8" y="62"/>
                  </a:lnTo>
                  <a:lnTo>
                    <a:pt x="12" y="68"/>
                  </a:lnTo>
                  <a:lnTo>
                    <a:pt x="18" y="74"/>
                  </a:lnTo>
                  <a:lnTo>
                    <a:pt x="26" y="78"/>
                  </a:lnTo>
                  <a:lnTo>
                    <a:pt x="34" y="80"/>
                  </a:lnTo>
                  <a:lnTo>
                    <a:pt x="42" y="80"/>
                  </a:lnTo>
                  <a:lnTo>
                    <a:pt x="42" y="80"/>
                  </a:lnTo>
                  <a:lnTo>
                    <a:pt x="50" y="80"/>
                  </a:lnTo>
                  <a:lnTo>
                    <a:pt x="58" y="78"/>
                  </a:lnTo>
                  <a:lnTo>
                    <a:pt x="64" y="74"/>
                  </a:lnTo>
                  <a:lnTo>
                    <a:pt x="70" y="68"/>
                  </a:lnTo>
                  <a:lnTo>
                    <a:pt x="76" y="62"/>
                  </a:lnTo>
                  <a:lnTo>
                    <a:pt x="80" y="56"/>
                  </a:lnTo>
                  <a:lnTo>
                    <a:pt x="82" y="48"/>
                  </a:lnTo>
                  <a:lnTo>
                    <a:pt x="82" y="40"/>
                  </a:lnTo>
                  <a:lnTo>
                    <a:pt x="82" y="40"/>
                  </a:lnTo>
                  <a:lnTo>
                    <a:pt x="82" y="32"/>
                  </a:lnTo>
                  <a:lnTo>
                    <a:pt x="80" y="24"/>
                  </a:lnTo>
                  <a:lnTo>
                    <a:pt x="76" y="18"/>
                  </a:lnTo>
                  <a:lnTo>
                    <a:pt x="70" y="12"/>
                  </a:lnTo>
                  <a:lnTo>
                    <a:pt x="64" y="6"/>
                  </a:lnTo>
                  <a:lnTo>
                    <a:pt x="58" y="2"/>
                  </a:lnTo>
                  <a:lnTo>
                    <a:pt x="50" y="0"/>
                  </a:lnTo>
                  <a:lnTo>
                    <a:pt x="42" y="0"/>
                  </a:lnTo>
                  <a:lnTo>
                    <a:pt x="42" y="0"/>
                  </a:lnTo>
                  <a:lnTo>
                    <a:pt x="34" y="0"/>
                  </a:lnTo>
                  <a:lnTo>
                    <a:pt x="26" y="2"/>
                  </a:lnTo>
                  <a:lnTo>
                    <a:pt x="18" y="6"/>
                  </a:lnTo>
                  <a:lnTo>
                    <a:pt x="12" y="12"/>
                  </a:lnTo>
                  <a:lnTo>
                    <a:pt x="8" y="18"/>
                  </a:lnTo>
                  <a:lnTo>
                    <a:pt x="4" y="24"/>
                  </a:lnTo>
                  <a:lnTo>
                    <a:pt x="2" y="32"/>
                  </a:lnTo>
                  <a:lnTo>
                    <a:pt x="0"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sp>
          <p:nvSpPr>
            <p:cNvPr id="64" name="Freeform 139"/>
            <p:cNvSpPr>
              <a:spLocks/>
            </p:cNvSpPr>
            <p:nvPr/>
          </p:nvSpPr>
          <p:spPr bwMode="auto">
            <a:xfrm>
              <a:off x="3324927" y="2332337"/>
              <a:ext cx="149388" cy="464762"/>
            </a:xfrm>
            <a:custGeom>
              <a:avLst/>
              <a:gdLst>
                <a:gd name="T0" fmla="*/ 28 w 120"/>
                <a:gd name="T1" fmla="*/ 0 h 280"/>
                <a:gd name="T2" fmla="*/ 32 w 120"/>
                <a:gd name="T3" fmla="*/ 0 h 280"/>
                <a:gd name="T4" fmla="*/ 32 w 120"/>
                <a:gd name="T5" fmla="*/ 0 h 280"/>
                <a:gd name="T6" fmla="*/ 38 w 120"/>
                <a:gd name="T7" fmla="*/ 6 h 280"/>
                <a:gd name="T8" fmla="*/ 44 w 120"/>
                <a:gd name="T9" fmla="*/ 10 h 280"/>
                <a:gd name="T10" fmla="*/ 52 w 120"/>
                <a:gd name="T11" fmla="*/ 12 h 280"/>
                <a:gd name="T12" fmla="*/ 60 w 120"/>
                <a:gd name="T13" fmla="*/ 12 h 280"/>
                <a:gd name="T14" fmla="*/ 60 w 120"/>
                <a:gd name="T15" fmla="*/ 12 h 280"/>
                <a:gd name="T16" fmla="*/ 68 w 120"/>
                <a:gd name="T17" fmla="*/ 12 h 280"/>
                <a:gd name="T18" fmla="*/ 76 w 120"/>
                <a:gd name="T19" fmla="*/ 10 h 280"/>
                <a:gd name="T20" fmla="*/ 82 w 120"/>
                <a:gd name="T21" fmla="*/ 6 h 280"/>
                <a:gd name="T22" fmla="*/ 88 w 120"/>
                <a:gd name="T23" fmla="*/ 0 h 280"/>
                <a:gd name="T24" fmla="*/ 90 w 120"/>
                <a:gd name="T25" fmla="*/ 0 h 280"/>
                <a:gd name="T26" fmla="*/ 90 w 120"/>
                <a:gd name="T27" fmla="*/ 0 h 280"/>
                <a:gd name="T28" fmla="*/ 102 w 120"/>
                <a:gd name="T29" fmla="*/ 4 h 280"/>
                <a:gd name="T30" fmla="*/ 110 w 120"/>
                <a:gd name="T31" fmla="*/ 10 h 280"/>
                <a:gd name="T32" fmla="*/ 116 w 120"/>
                <a:gd name="T33" fmla="*/ 18 h 280"/>
                <a:gd name="T34" fmla="*/ 120 w 120"/>
                <a:gd name="T35" fmla="*/ 30 h 280"/>
                <a:gd name="T36" fmla="*/ 120 w 120"/>
                <a:gd name="T37" fmla="*/ 122 h 280"/>
                <a:gd name="T38" fmla="*/ 120 w 120"/>
                <a:gd name="T39" fmla="*/ 122 h 280"/>
                <a:gd name="T40" fmla="*/ 118 w 120"/>
                <a:gd name="T41" fmla="*/ 130 h 280"/>
                <a:gd name="T42" fmla="*/ 114 w 120"/>
                <a:gd name="T43" fmla="*/ 138 h 280"/>
                <a:gd name="T44" fmla="*/ 110 w 120"/>
                <a:gd name="T45" fmla="*/ 144 h 280"/>
                <a:gd name="T46" fmla="*/ 102 w 120"/>
                <a:gd name="T47" fmla="*/ 148 h 280"/>
                <a:gd name="T48" fmla="*/ 90 w 120"/>
                <a:gd name="T49" fmla="*/ 250 h 280"/>
                <a:gd name="T50" fmla="*/ 90 w 120"/>
                <a:gd name="T51" fmla="*/ 250 h 280"/>
                <a:gd name="T52" fmla="*/ 88 w 120"/>
                <a:gd name="T53" fmla="*/ 262 h 280"/>
                <a:gd name="T54" fmla="*/ 82 w 120"/>
                <a:gd name="T55" fmla="*/ 272 h 280"/>
                <a:gd name="T56" fmla="*/ 72 w 120"/>
                <a:gd name="T57" fmla="*/ 278 h 280"/>
                <a:gd name="T58" fmla="*/ 60 w 120"/>
                <a:gd name="T59" fmla="*/ 280 h 280"/>
                <a:gd name="T60" fmla="*/ 58 w 120"/>
                <a:gd name="T61" fmla="*/ 280 h 280"/>
                <a:gd name="T62" fmla="*/ 58 w 120"/>
                <a:gd name="T63" fmla="*/ 280 h 280"/>
                <a:gd name="T64" fmla="*/ 46 w 120"/>
                <a:gd name="T65" fmla="*/ 278 h 280"/>
                <a:gd name="T66" fmla="*/ 38 w 120"/>
                <a:gd name="T67" fmla="*/ 272 h 280"/>
                <a:gd name="T68" fmla="*/ 30 w 120"/>
                <a:gd name="T69" fmla="*/ 262 h 280"/>
                <a:gd name="T70" fmla="*/ 28 w 120"/>
                <a:gd name="T71" fmla="*/ 250 h 280"/>
                <a:gd name="T72" fmla="*/ 16 w 120"/>
                <a:gd name="T73" fmla="*/ 148 h 280"/>
                <a:gd name="T74" fmla="*/ 16 w 120"/>
                <a:gd name="T75" fmla="*/ 148 h 280"/>
                <a:gd name="T76" fmla="*/ 8 w 120"/>
                <a:gd name="T77" fmla="*/ 144 h 280"/>
                <a:gd name="T78" fmla="*/ 4 w 120"/>
                <a:gd name="T79" fmla="*/ 138 h 280"/>
                <a:gd name="T80" fmla="*/ 0 w 120"/>
                <a:gd name="T81" fmla="*/ 130 h 280"/>
                <a:gd name="T82" fmla="*/ 0 w 120"/>
                <a:gd name="T83" fmla="*/ 122 h 280"/>
                <a:gd name="T84" fmla="*/ 0 w 120"/>
                <a:gd name="T85" fmla="*/ 30 h 280"/>
                <a:gd name="T86" fmla="*/ 0 w 120"/>
                <a:gd name="T87" fmla="*/ 30 h 280"/>
                <a:gd name="T88" fmla="*/ 2 w 120"/>
                <a:gd name="T89" fmla="*/ 18 h 280"/>
                <a:gd name="T90" fmla="*/ 8 w 120"/>
                <a:gd name="T91" fmla="*/ 10 h 280"/>
                <a:gd name="T92" fmla="*/ 16 w 120"/>
                <a:gd name="T93" fmla="*/ 4 h 280"/>
                <a:gd name="T94" fmla="*/ 28 w 120"/>
                <a:gd name="T9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80">
                  <a:moveTo>
                    <a:pt x="28" y="0"/>
                  </a:moveTo>
                  <a:lnTo>
                    <a:pt x="32" y="0"/>
                  </a:lnTo>
                  <a:lnTo>
                    <a:pt x="32" y="0"/>
                  </a:lnTo>
                  <a:lnTo>
                    <a:pt x="38" y="6"/>
                  </a:lnTo>
                  <a:lnTo>
                    <a:pt x="44" y="10"/>
                  </a:lnTo>
                  <a:lnTo>
                    <a:pt x="52" y="12"/>
                  </a:lnTo>
                  <a:lnTo>
                    <a:pt x="60" y="12"/>
                  </a:lnTo>
                  <a:lnTo>
                    <a:pt x="60" y="12"/>
                  </a:lnTo>
                  <a:lnTo>
                    <a:pt x="68" y="12"/>
                  </a:lnTo>
                  <a:lnTo>
                    <a:pt x="76" y="10"/>
                  </a:lnTo>
                  <a:lnTo>
                    <a:pt x="82" y="6"/>
                  </a:lnTo>
                  <a:lnTo>
                    <a:pt x="88" y="0"/>
                  </a:lnTo>
                  <a:lnTo>
                    <a:pt x="90" y="0"/>
                  </a:lnTo>
                  <a:lnTo>
                    <a:pt x="90" y="0"/>
                  </a:lnTo>
                  <a:lnTo>
                    <a:pt x="102" y="4"/>
                  </a:lnTo>
                  <a:lnTo>
                    <a:pt x="110" y="10"/>
                  </a:lnTo>
                  <a:lnTo>
                    <a:pt x="116" y="18"/>
                  </a:lnTo>
                  <a:lnTo>
                    <a:pt x="120" y="30"/>
                  </a:lnTo>
                  <a:lnTo>
                    <a:pt x="120" y="122"/>
                  </a:lnTo>
                  <a:lnTo>
                    <a:pt x="120" y="122"/>
                  </a:lnTo>
                  <a:lnTo>
                    <a:pt x="118" y="130"/>
                  </a:lnTo>
                  <a:lnTo>
                    <a:pt x="114" y="138"/>
                  </a:lnTo>
                  <a:lnTo>
                    <a:pt x="110" y="144"/>
                  </a:lnTo>
                  <a:lnTo>
                    <a:pt x="102" y="148"/>
                  </a:lnTo>
                  <a:lnTo>
                    <a:pt x="90" y="250"/>
                  </a:lnTo>
                  <a:lnTo>
                    <a:pt x="90" y="250"/>
                  </a:lnTo>
                  <a:lnTo>
                    <a:pt x="88" y="262"/>
                  </a:lnTo>
                  <a:lnTo>
                    <a:pt x="82" y="272"/>
                  </a:lnTo>
                  <a:lnTo>
                    <a:pt x="72" y="278"/>
                  </a:lnTo>
                  <a:lnTo>
                    <a:pt x="60" y="280"/>
                  </a:lnTo>
                  <a:lnTo>
                    <a:pt x="58" y="280"/>
                  </a:lnTo>
                  <a:lnTo>
                    <a:pt x="58" y="280"/>
                  </a:lnTo>
                  <a:lnTo>
                    <a:pt x="46" y="278"/>
                  </a:lnTo>
                  <a:lnTo>
                    <a:pt x="38" y="272"/>
                  </a:lnTo>
                  <a:lnTo>
                    <a:pt x="30" y="262"/>
                  </a:lnTo>
                  <a:lnTo>
                    <a:pt x="28" y="250"/>
                  </a:lnTo>
                  <a:lnTo>
                    <a:pt x="16" y="148"/>
                  </a:lnTo>
                  <a:lnTo>
                    <a:pt x="16" y="148"/>
                  </a:lnTo>
                  <a:lnTo>
                    <a:pt x="8" y="144"/>
                  </a:lnTo>
                  <a:lnTo>
                    <a:pt x="4" y="138"/>
                  </a:lnTo>
                  <a:lnTo>
                    <a:pt x="0" y="130"/>
                  </a:lnTo>
                  <a:lnTo>
                    <a:pt x="0" y="122"/>
                  </a:lnTo>
                  <a:lnTo>
                    <a:pt x="0" y="30"/>
                  </a:lnTo>
                  <a:lnTo>
                    <a:pt x="0" y="30"/>
                  </a:lnTo>
                  <a:lnTo>
                    <a:pt x="2" y="18"/>
                  </a:lnTo>
                  <a:lnTo>
                    <a:pt x="8" y="10"/>
                  </a:lnTo>
                  <a:lnTo>
                    <a:pt x="16" y="4"/>
                  </a:ln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sp>
          <p:nvSpPr>
            <p:cNvPr id="65" name="Freeform 141"/>
            <p:cNvSpPr>
              <a:spLocks/>
            </p:cNvSpPr>
            <p:nvPr/>
          </p:nvSpPr>
          <p:spPr bwMode="auto">
            <a:xfrm>
              <a:off x="5070275" y="1621916"/>
              <a:ext cx="99592" cy="136109"/>
            </a:xfrm>
            <a:custGeom>
              <a:avLst/>
              <a:gdLst>
                <a:gd name="T0" fmla="*/ 0 w 80"/>
                <a:gd name="T1" fmla="*/ 40 h 82"/>
                <a:gd name="T2" fmla="*/ 0 w 80"/>
                <a:gd name="T3" fmla="*/ 40 h 82"/>
                <a:gd name="T4" fmla="*/ 0 w 80"/>
                <a:gd name="T5" fmla="*/ 48 h 82"/>
                <a:gd name="T6" fmla="*/ 2 w 80"/>
                <a:gd name="T7" fmla="*/ 56 h 82"/>
                <a:gd name="T8" fmla="*/ 6 w 80"/>
                <a:gd name="T9" fmla="*/ 64 h 82"/>
                <a:gd name="T10" fmla="*/ 12 w 80"/>
                <a:gd name="T11" fmla="*/ 70 h 82"/>
                <a:gd name="T12" fmla="*/ 18 w 80"/>
                <a:gd name="T13" fmla="*/ 74 h 82"/>
                <a:gd name="T14" fmla="*/ 24 w 80"/>
                <a:gd name="T15" fmla="*/ 78 h 82"/>
                <a:gd name="T16" fmla="*/ 32 w 80"/>
                <a:gd name="T17" fmla="*/ 80 h 82"/>
                <a:gd name="T18" fmla="*/ 40 w 80"/>
                <a:gd name="T19" fmla="*/ 82 h 82"/>
                <a:gd name="T20" fmla="*/ 40 w 80"/>
                <a:gd name="T21" fmla="*/ 82 h 82"/>
                <a:gd name="T22" fmla="*/ 48 w 80"/>
                <a:gd name="T23" fmla="*/ 80 h 82"/>
                <a:gd name="T24" fmla="*/ 56 w 80"/>
                <a:gd name="T25" fmla="*/ 78 h 82"/>
                <a:gd name="T26" fmla="*/ 62 w 80"/>
                <a:gd name="T27" fmla="*/ 74 h 82"/>
                <a:gd name="T28" fmla="*/ 68 w 80"/>
                <a:gd name="T29" fmla="*/ 70 h 82"/>
                <a:gd name="T30" fmla="*/ 74 w 80"/>
                <a:gd name="T31" fmla="*/ 64 h 82"/>
                <a:gd name="T32" fmla="*/ 78 w 80"/>
                <a:gd name="T33" fmla="*/ 56 h 82"/>
                <a:gd name="T34" fmla="*/ 80 w 80"/>
                <a:gd name="T35" fmla="*/ 48 h 82"/>
                <a:gd name="T36" fmla="*/ 80 w 80"/>
                <a:gd name="T37" fmla="*/ 40 h 82"/>
                <a:gd name="T38" fmla="*/ 80 w 80"/>
                <a:gd name="T39" fmla="*/ 40 h 82"/>
                <a:gd name="T40" fmla="*/ 80 w 80"/>
                <a:gd name="T41" fmla="*/ 32 h 82"/>
                <a:gd name="T42" fmla="*/ 78 w 80"/>
                <a:gd name="T43" fmla="*/ 24 h 82"/>
                <a:gd name="T44" fmla="*/ 74 w 80"/>
                <a:gd name="T45" fmla="*/ 18 h 82"/>
                <a:gd name="T46" fmla="*/ 68 w 80"/>
                <a:gd name="T47" fmla="*/ 12 h 82"/>
                <a:gd name="T48" fmla="*/ 62 w 80"/>
                <a:gd name="T49" fmla="*/ 6 h 82"/>
                <a:gd name="T50" fmla="*/ 56 w 80"/>
                <a:gd name="T51" fmla="*/ 4 h 82"/>
                <a:gd name="T52" fmla="*/ 48 w 80"/>
                <a:gd name="T53" fmla="*/ 0 h 82"/>
                <a:gd name="T54" fmla="*/ 40 w 80"/>
                <a:gd name="T55" fmla="*/ 0 h 82"/>
                <a:gd name="T56" fmla="*/ 40 w 80"/>
                <a:gd name="T57" fmla="*/ 0 h 82"/>
                <a:gd name="T58" fmla="*/ 32 w 80"/>
                <a:gd name="T59" fmla="*/ 0 h 82"/>
                <a:gd name="T60" fmla="*/ 24 w 80"/>
                <a:gd name="T61" fmla="*/ 4 h 82"/>
                <a:gd name="T62" fmla="*/ 18 w 80"/>
                <a:gd name="T63" fmla="*/ 6 h 82"/>
                <a:gd name="T64" fmla="*/ 12 w 80"/>
                <a:gd name="T65" fmla="*/ 12 h 82"/>
                <a:gd name="T66" fmla="*/ 6 w 80"/>
                <a:gd name="T67" fmla="*/ 18 h 82"/>
                <a:gd name="T68" fmla="*/ 2 w 80"/>
                <a:gd name="T69" fmla="*/ 24 h 82"/>
                <a:gd name="T70" fmla="*/ 0 w 80"/>
                <a:gd name="T71" fmla="*/ 32 h 82"/>
                <a:gd name="T72" fmla="*/ 0 w 80"/>
                <a:gd name="T7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82">
                  <a:moveTo>
                    <a:pt x="0" y="40"/>
                  </a:moveTo>
                  <a:lnTo>
                    <a:pt x="0" y="40"/>
                  </a:lnTo>
                  <a:lnTo>
                    <a:pt x="0" y="48"/>
                  </a:lnTo>
                  <a:lnTo>
                    <a:pt x="2" y="56"/>
                  </a:lnTo>
                  <a:lnTo>
                    <a:pt x="6" y="64"/>
                  </a:lnTo>
                  <a:lnTo>
                    <a:pt x="12" y="70"/>
                  </a:lnTo>
                  <a:lnTo>
                    <a:pt x="18" y="74"/>
                  </a:lnTo>
                  <a:lnTo>
                    <a:pt x="24" y="78"/>
                  </a:lnTo>
                  <a:lnTo>
                    <a:pt x="32" y="80"/>
                  </a:lnTo>
                  <a:lnTo>
                    <a:pt x="40" y="82"/>
                  </a:lnTo>
                  <a:lnTo>
                    <a:pt x="40" y="82"/>
                  </a:lnTo>
                  <a:lnTo>
                    <a:pt x="48" y="80"/>
                  </a:lnTo>
                  <a:lnTo>
                    <a:pt x="56" y="78"/>
                  </a:lnTo>
                  <a:lnTo>
                    <a:pt x="62" y="74"/>
                  </a:lnTo>
                  <a:lnTo>
                    <a:pt x="68" y="70"/>
                  </a:lnTo>
                  <a:lnTo>
                    <a:pt x="74" y="64"/>
                  </a:lnTo>
                  <a:lnTo>
                    <a:pt x="78" y="56"/>
                  </a:lnTo>
                  <a:lnTo>
                    <a:pt x="80" y="48"/>
                  </a:lnTo>
                  <a:lnTo>
                    <a:pt x="80" y="40"/>
                  </a:lnTo>
                  <a:lnTo>
                    <a:pt x="80" y="40"/>
                  </a:lnTo>
                  <a:lnTo>
                    <a:pt x="80" y="32"/>
                  </a:lnTo>
                  <a:lnTo>
                    <a:pt x="78" y="24"/>
                  </a:lnTo>
                  <a:lnTo>
                    <a:pt x="74" y="18"/>
                  </a:lnTo>
                  <a:lnTo>
                    <a:pt x="68" y="12"/>
                  </a:lnTo>
                  <a:lnTo>
                    <a:pt x="62" y="6"/>
                  </a:lnTo>
                  <a:lnTo>
                    <a:pt x="56" y="4"/>
                  </a:lnTo>
                  <a:lnTo>
                    <a:pt x="48" y="0"/>
                  </a:lnTo>
                  <a:lnTo>
                    <a:pt x="40" y="0"/>
                  </a:lnTo>
                  <a:lnTo>
                    <a:pt x="40" y="0"/>
                  </a:lnTo>
                  <a:lnTo>
                    <a:pt x="32" y="0"/>
                  </a:lnTo>
                  <a:lnTo>
                    <a:pt x="24" y="4"/>
                  </a:lnTo>
                  <a:lnTo>
                    <a:pt x="18" y="6"/>
                  </a:lnTo>
                  <a:lnTo>
                    <a:pt x="12" y="12"/>
                  </a:lnTo>
                  <a:lnTo>
                    <a:pt x="6" y="18"/>
                  </a:lnTo>
                  <a:lnTo>
                    <a:pt x="2" y="24"/>
                  </a:lnTo>
                  <a:lnTo>
                    <a:pt x="0" y="32"/>
                  </a:lnTo>
                  <a:lnTo>
                    <a:pt x="0"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grpSp>
          <p:nvGrpSpPr>
            <p:cNvPr id="66" name="Group 65"/>
            <p:cNvGrpSpPr/>
            <p:nvPr/>
          </p:nvGrpSpPr>
          <p:grpSpPr>
            <a:xfrm>
              <a:off x="3226970" y="1302603"/>
              <a:ext cx="1820245" cy="1322446"/>
              <a:chOff x="5096798" y="1296959"/>
              <a:chExt cx="3214825" cy="2059560"/>
            </a:xfrm>
          </p:grpSpPr>
          <p:sp>
            <p:nvSpPr>
              <p:cNvPr id="67" name="Freeform 36"/>
              <p:cNvSpPr>
                <a:spLocks/>
              </p:cNvSpPr>
              <p:nvPr/>
            </p:nvSpPr>
            <p:spPr bwMode="auto">
              <a:xfrm>
                <a:off x="7494970" y="1296959"/>
                <a:ext cx="163331" cy="163331"/>
              </a:xfrm>
              <a:custGeom>
                <a:avLst/>
                <a:gdLst>
                  <a:gd name="T0" fmla="*/ 0 w 82"/>
                  <a:gd name="T1" fmla="*/ 40 h 82"/>
                  <a:gd name="T2" fmla="*/ 0 w 82"/>
                  <a:gd name="T3" fmla="*/ 40 h 82"/>
                  <a:gd name="T4" fmla="*/ 0 w 82"/>
                  <a:gd name="T5" fmla="*/ 50 h 82"/>
                  <a:gd name="T6" fmla="*/ 4 w 82"/>
                  <a:gd name="T7" fmla="*/ 56 h 82"/>
                  <a:gd name="T8" fmla="*/ 6 w 82"/>
                  <a:gd name="T9" fmla="*/ 64 h 82"/>
                  <a:gd name="T10" fmla="*/ 12 w 82"/>
                  <a:gd name="T11" fmla="*/ 70 h 82"/>
                  <a:gd name="T12" fmla="*/ 18 w 82"/>
                  <a:gd name="T13" fmla="*/ 74 h 82"/>
                  <a:gd name="T14" fmla="*/ 24 w 82"/>
                  <a:gd name="T15" fmla="*/ 78 h 82"/>
                  <a:gd name="T16" fmla="*/ 32 w 82"/>
                  <a:gd name="T17" fmla="*/ 80 h 82"/>
                  <a:gd name="T18" fmla="*/ 40 w 82"/>
                  <a:gd name="T19" fmla="*/ 82 h 82"/>
                  <a:gd name="T20" fmla="*/ 40 w 82"/>
                  <a:gd name="T21" fmla="*/ 82 h 82"/>
                  <a:gd name="T22" fmla="*/ 48 w 82"/>
                  <a:gd name="T23" fmla="*/ 80 h 82"/>
                  <a:gd name="T24" fmla="*/ 56 w 82"/>
                  <a:gd name="T25" fmla="*/ 78 h 82"/>
                  <a:gd name="T26" fmla="*/ 64 w 82"/>
                  <a:gd name="T27" fmla="*/ 74 h 82"/>
                  <a:gd name="T28" fmla="*/ 70 w 82"/>
                  <a:gd name="T29" fmla="*/ 70 h 82"/>
                  <a:gd name="T30" fmla="*/ 74 w 82"/>
                  <a:gd name="T31" fmla="*/ 64 h 82"/>
                  <a:gd name="T32" fmla="*/ 78 w 82"/>
                  <a:gd name="T33" fmla="*/ 56 h 82"/>
                  <a:gd name="T34" fmla="*/ 80 w 82"/>
                  <a:gd name="T35" fmla="*/ 50 h 82"/>
                  <a:gd name="T36" fmla="*/ 82 w 82"/>
                  <a:gd name="T37" fmla="*/ 40 h 82"/>
                  <a:gd name="T38" fmla="*/ 82 w 82"/>
                  <a:gd name="T39" fmla="*/ 40 h 82"/>
                  <a:gd name="T40" fmla="*/ 80 w 82"/>
                  <a:gd name="T41" fmla="*/ 32 h 82"/>
                  <a:gd name="T42" fmla="*/ 78 w 82"/>
                  <a:gd name="T43" fmla="*/ 26 h 82"/>
                  <a:gd name="T44" fmla="*/ 74 w 82"/>
                  <a:gd name="T45" fmla="*/ 18 h 82"/>
                  <a:gd name="T46" fmla="*/ 70 w 82"/>
                  <a:gd name="T47" fmla="*/ 12 h 82"/>
                  <a:gd name="T48" fmla="*/ 64 w 82"/>
                  <a:gd name="T49" fmla="*/ 8 h 82"/>
                  <a:gd name="T50" fmla="*/ 56 w 82"/>
                  <a:gd name="T51" fmla="*/ 4 h 82"/>
                  <a:gd name="T52" fmla="*/ 48 w 82"/>
                  <a:gd name="T53" fmla="*/ 2 h 82"/>
                  <a:gd name="T54" fmla="*/ 40 w 82"/>
                  <a:gd name="T55" fmla="*/ 0 h 82"/>
                  <a:gd name="T56" fmla="*/ 40 w 82"/>
                  <a:gd name="T57" fmla="*/ 0 h 82"/>
                  <a:gd name="T58" fmla="*/ 32 w 82"/>
                  <a:gd name="T59" fmla="*/ 2 h 82"/>
                  <a:gd name="T60" fmla="*/ 24 w 82"/>
                  <a:gd name="T61" fmla="*/ 4 h 82"/>
                  <a:gd name="T62" fmla="*/ 18 w 82"/>
                  <a:gd name="T63" fmla="*/ 8 h 82"/>
                  <a:gd name="T64" fmla="*/ 12 w 82"/>
                  <a:gd name="T65" fmla="*/ 12 h 82"/>
                  <a:gd name="T66" fmla="*/ 6 w 82"/>
                  <a:gd name="T67" fmla="*/ 18 h 82"/>
                  <a:gd name="T68" fmla="*/ 4 w 82"/>
                  <a:gd name="T69" fmla="*/ 26 h 82"/>
                  <a:gd name="T70" fmla="*/ 0 w 82"/>
                  <a:gd name="T71" fmla="*/ 32 h 82"/>
                  <a:gd name="T72" fmla="*/ 0 w 82"/>
                  <a:gd name="T7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82">
                    <a:moveTo>
                      <a:pt x="0" y="40"/>
                    </a:moveTo>
                    <a:lnTo>
                      <a:pt x="0" y="40"/>
                    </a:lnTo>
                    <a:lnTo>
                      <a:pt x="0" y="50"/>
                    </a:lnTo>
                    <a:lnTo>
                      <a:pt x="4" y="56"/>
                    </a:lnTo>
                    <a:lnTo>
                      <a:pt x="6" y="64"/>
                    </a:lnTo>
                    <a:lnTo>
                      <a:pt x="12" y="70"/>
                    </a:lnTo>
                    <a:lnTo>
                      <a:pt x="18" y="74"/>
                    </a:lnTo>
                    <a:lnTo>
                      <a:pt x="24" y="78"/>
                    </a:lnTo>
                    <a:lnTo>
                      <a:pt x="32" y="80"/>
                    </a:lnTo>
                    <a:lnTo>
                      <a:pt x="40" y="82"/>
                    </a:lnTo>
                    <a:lnTo>
                      <a:pt x="40" y="82"/>
                    </a:lnTo>
                    <a:lnTo>
                      <a:pt x="48" y="80"/>
                    </a:lnTo>
                    <a:lnTo>
                      <a:pt x="56" y="78"/>
                    </a:lnTo>
                    <a:lnTo>
                      <a:pt x="64" y="74"/>
                    </a:lnTo>
                    <a:lnTo>
                      <a:pt x="70" y="70"/>
                    </a:lnTo>
                    <a:lnTo>
                      <a:pt x="74" y="64"/>
                    </a:lnTo>
                    <a:lnTo>
                      <a:pt x="78" y="56"/>
                    </a:lnTo>
                    <a:lnTo>
                      <a:pt x="80" y="50"/>
                    </a:lnTo>
                    <a:lnTo>
                      <a:pt x="82" y="40"/>
                    </a:lnTo>
                    <a:lnTo>
                      <a:pt x="82" y="40"/>
                    </a:lnTo>
                    <a:lnTo>
                      <a:pt x="80" y="32"/>
                    </a:lnTo>
                    <a:lnTo>
                      <a:pt x="78" y="26"/>
                    </a:lnTo>
                    <a:lnTo>
                      <a:pt x="74" y="18"/>
                    </a:lnTo>
                    <a:lnTo>
                      <a:pt x="70" y="12"/>
                    </a:lnTo>
                    <a:lnTo>
                      <a:pt x="64" y="8"/>
                    </a:lnTo>
                    <a:lnTo>
                      <a:pt x="56" y="4"/>
                    </a:lnTo>
                    <a:lnTo>
                      <a:pt x="48" y="2"/>
                    </a:lnTo>
                    <a:lnTo>
                      <a:pt x="40" y="0"/>
                    </a:lnTo>
                    <a:lnTo>
                      <a:pt x="40" y="0"/>
                    </a:lnTo>
                    <a:lnTo>
                      <a:pt x="32" y="2"/>
                    </a:lnTo>
                    <a:lnTo>
                      <a:pt x="24" y="4"/>
                    </a:lnTo>
                    <a:lnTo>
                      <a:pt x="18" y="8"/>
                    </a:lnTo>
                    <a:lnTo>
                      <a:pt x="12" y="12"/>
                    </a:lnTo>
                    <a:lnTo>
                      <a:pt x="6" y="18"/>
                    </a:lnTo>
                    <a:lnTo>
                      <a:pt x="4" y="26"/>
                    </a:lnTo>
                    <a:lnTo>
                      <a:pt x="0" y="32"/>
                    </a:lnTo>
                    <a:lnTo>
                      <a:pt x="0" y="4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8"/>
              <p:cNvSpPr>
                <a:spLocks/>
              </p:cNvSpPr>
              <p:nvPr/>
            </p:nvSpPr>
            <p:spPr bwMode="auto">
              <a:xfrm>
                <a:off x="7455133" y="1468257"/>
                <a:ext cx="239020" cy="553731"/>
              </a:xfrm>
              <a:custGeom>
                <a:avLst/>
                <a:gdLst>
                  <a:gd name="T0" fmla="*/ 30 w 120"/>
                  <a:gd name="T1" fmla="*/ 0 h 278"/>
                  <a:gd name="T2" fmla="*/ 32 w 120"/>
                  <a:gd name="T3" fmla="*/ 0 h 278"/>
                  <a:gd name="T4" fmla="*/ 32 w 120"/>
                  <a:gd name="T5" fmla="*/ 0 h 278"/>
                  <a:gd name="T6" fmla="*/ 38 w 120"/>
                  <a:gd name="T7" fmla="*/ 4 h 278"/>
                  <a:gd name="T8" fmla="*/ 46 w 120"/>
                  <a:gd name="T9" fmla="*/ 8 h 278"/>
                  <a:gd name="T10" fmla="*/ 54 w 120"/>
                  <a:gd name="T11" fmla="*/ 10 h 278"/>
                  <a:gd name="T12" fmla="*/ 62 w 120"/>
                  <a:gd name="T13" fmla="*/ 12 h 278"/>
                  <a:gd name="T14" fmla="*/ 62 w 120"/>
                  <a:gd name="T15" fmla="*/ 12 h 278"/>
                  <a:gd name="T16" fmla="*/ 68 w 120"/>
                  <a:gd name="T17" fmla="*/ 10 h 278"/>
                  <a:gd name="T18" fmla="*/ 76 w 120"/>
                  <a:gd name="T19" fmla="*/ 8 h 278"/>
                  <a:gd name="T20" fmla="*/ 84 w 120"/>
                  <a:gd name="T21" fmla="*/ 4 h 278"/>
                  <a:gd name="T22" fmla="*/ 90 w 120"/>
                  <a:gd name="T23" fmla="*/ 0 h 278"/>
                  <a:gd name="T24" fmla="*/ 92 w 120"/>
                  <a:gd name="T25" fmla="*/ 0 h 278"/>
                  <a:gd name="T26" fmla="*/ 92 w 120"/>
                  <a:gd name="T27" fmla="*/ 0 h 278"/>
                  <a:gd name="T28" fmla="*/ 102 w 120"/>
                  <a:gd name="T29" fmla="*/ 2 h 278"/>
                  <a:gd name="T30" fmla="*/ 112 w 120"/>
                  <a:gd name="T31" fmla="*/ 8 h 278"/>
                  <a:gd name="T32" fmla="*/ 118 w 120"/>
                  <a:gd name="T33" fmla="*/ 18 h 278"/>
                  <a:gd name="T34" fmla="*/ 120 w 120"/>
                  <a:gd name="T35" fmla="*/ 28 h 278"/>
                  <a:gd name="T36" fmla="*/ 120 w 120"/>
                  <a:gd name="T37" fmla="*/ 120 h 278"/>
                  <a:gd name="T38" fmla="*/ 120 w 120"/>
                  <a:gd name="T39" fmla="*/ 120 h 278"/>
                  <a:gd name="T40" fmla="*/ 120 w 120"/>
                  <a:gd name="T41" fmla="*/ 128 h 278"/>
                  <a:gd name="T42" fmla="*/ 116 w 120"/>
                  <a:gd name="T43" fmla="*/ 136 h 278"/>
                  <a:gd name="T44" fmla="*/ 110 w 120"/>
                  <a:gd name="T45" fmla="*/ 142 h 278"/>
                  <a:gd name="T46" fmla="*/ 104 w 120"/>
                  <a:gd name="T47" fmla="*/ 146 h 278"/>
                  <a:gd name="T48" fmla="*/ 90 w 120"/>
                  <a:gd name="T49" fmla="*/ 250 h 278"/>
                  <a:gd name="T50" fmla="*/ 90 w 120"/>
                  <a:gd name="T51" fmla="*/ 250 h 278"/>
                  <a:gd name="T52" fmla="*/ 88 w 120"/>
                  <a:gd name="T53" fmla="*/ 262 h 278"/>
                  <a:gd name="T54" fmla="*/ 82 w 120"/>
                  <a:gd name="T55" fmla="*/ 270 h 278"/>
                  <a:gd name="T56" fmla="*/ 72 w 120"/>
                  <a:gd name="T57" fmla="*/ 276 h 278"/>
                  <a:gd name="T58" fmla="*/ 62 w 120"/>
                  <a:gd name="T59" fmla="*/ 278 h 278"/>
                  <a:gd name="T60" fmla="*/ 58 w 120"/>
                  <a:gd name="T61" fmla="*/ 278 h 278"/>
                  <a:gd name="T62" fmla="*/ 58 w 120"/>
                  <a:gd name="T63" fmla="*/ 278 h 278"/>
                  <a:gd name="T64" fmla="*/ 48 w 120"/>
                  <a:gd name="T65" fmla="*/ 276 h 278"/>
                  <a:gd name="T66" fmla="*/ 38 w 120"/>
                  <a:gd name="T67" fmla="*/ 270 h 278"/>
                  <a:gd name="T68" fmla="*/ 32 w 120"/>
                  <a:gd name="T69" fmla="*/ 262 h 278"/>
                  <a:gd name="T70" fmla="*/ 30 w 120"/>
                  <a:gd name="T71" fmla="*/ 250 h 278"/>
                  <a:gd name="T72" fmla="*/ 16 w 120"/>
                  <a:gd name="T73" fmla="*/ 146 h 278"/>
                  <a:gd name="T74" fmla="*/ 16 w 120"/>
                  <a:gd name="T75" fmla="*/ 146 h 278"/>
                  <a:gd name="T76" fmla="*/ 10 w 120"/>
                  <a:gd name="T77" fmla="*/ 142 h 278"/>
                  <a:gd name="T78" fmla="*/ 4 w 120"/>
                  <a:gd name="T79" fmla="*/ 136 h 278"/>
                  <a:gd name="T80" fmla="*/ 2 w 120"/>
                  <a:gd name="T81" fmla="*/ 128 h 278"/>
                  <a:gd name="T82" fmla="*/ 0 w 120"/>
                  <a:gd name="T83" fmla="*/ 120 h 278"/>
                  <a:gd name="T84" fmla="*/ 0 w 120"/>
                  <a:gd name="T85" fmla="*/ 28 h 278"/>
                  <a:gd name="T86" fmla="*/ 0 w 120"/>
                  <a:gd name="T87" fmla="*/ 28 h 278"/>
                  <a:gd name="T88" fmla="*/ 2 w 120"/>
                  <a:gd name="T89" fmla="*/ 18 h 278"/>
                  <a:gd name="T90" fmla="*/ 8 w 120"/>
                  <a:gd name="T91" fmla="*/ 8 h 278"/>
                  <a:gd name="T92" fmla="*/ 18 w 120"/>
                  <a:gd name="T93" fmla="*/ 2 h 278"/>
                  <a:gd name="T94" fmla="*/ 30 w 120"/>
                  <a:gd name="T9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78">
                    <a:moveTo>
                      <a:pt x="30" y="0"/>
                    </a:moveTo>
                    <a:lnTo>
                      <a:pt x="32" y="0"/>
                    </a:lnTo>
                    <a:lnTo>
                      <a:pt x="32" y="0"/>
                    </a:lnTo>
                    <a:lnTo>
                      <a:pt x="38" y="4"/>
                    </a:lnTo>
                    <a:lnTo>
                      <a:pt x="46" y="8"/>
                    </a:lnTo>
                    <a:lnTo>
                      <a:pt x="54" y="10"/>
                    </a:lnTo>
                    <a:lnTo>
                      <a:pt x="62" y="12"/>
                    </a:lnTo>
                    <a:lnTo>
                      <a:pt x="62" y="12"/>
                    </a:lnTo>
                    <a:lnTo>
                      <a:pt x="68" y="10"/>
                    </a:lnTo>
                    <a:lnTo>
                      <a:pt x="76" y="8"/>
                    </a:lnTo>
                    <a:lnTo>
                      <a:pt x="84" y="4"/>
                    </a:lnTo>
                    <a:lnTo>
                      <a:pt x="90" y="0"/>
                    </a:lnTo>
                    <a:lnTo>
                      <a:pt x="92" y="0"/>
                    </a:lnTo>
                    <a:lnTo>
                      <a:pt x="92" y="0"/>
                    </a:lnTo>
                    <a:lnTo>
                      <a:pt x="102" y="2"/>
                    </a:lnTo>
                    <a:lnTo>
                      <a:pt x="112" y="8"/>
                    </a:lnTo>
                    <a:lnTo>
                      <a:pt x="118" y="18"/>
                    </a:lnTo>
                    <a:lnTo>
                      <a:pt x="120" y="28"/>
                    </a:lnTo>
                    <a:lnTo>
                      <a:pt x="120" y="120"/>
                    </a:lnTo>
                    <a:lnTo>
                      <a:pt x="120" y="120"/>
                    </a:lnTo>
                    <a:lnTo>
                      <a:pt x="120" y="128"/>
                    </a:lnTo>
                    <a:lnTo>
                      <a:pt x="116" y="136"/>
                    </a:lnTo>
                    <a:lnTo>
                      <a:pt x="110" y="142"/>
                    </a:lnTo>
                    <a:lnTo>
                      <a:pt x="104" y="146"/>
                    </a:lnTo>
                    <a:lnTo>
                      <a:pt x="90" y="250"/>
                    </a:lnTo>
                    <a:lnTo>
                      <a:pt x="90" y="250"/>
                    </a:lnTo>
                    <a:lnTo>
                      <a:pt x="88" y="262"/>
                    </a:lnTo>
                    <a:lnTo>
                      <a:pt x="82" y="270"/>
                    </a:lnTo>
                    <a:lnTo>
                      <a:pt x="72" y="276"/>
                    </a:lnTo>
                    <a:lnTo>
                      <a:pt x="62" y="278"/>
                    </a:lnTo>
                    <a:lnTo>
                      <a:pt x="58" y="278"/>
                    </a:lnTo>
                    <a:lnTo>
                      <a:pt x="58" y="278"/>
                    </a:lnTo>
                    <a:lnTo>
                      <a:pt x="48" y="276"/>
                    </a:lnTo>
                    <a:lnTo>
                      <a:pt x="38" y="270"/>
                    </a:lnTo>
                    <a:lnTo>
                      <a:pt x="32" y="262"/>
                    </a:lnTo>
                    <a:lnTo>
                      <a:pt x="30" y="250"/>
                    </a:lnTo>
                    <a:lnTo>
                      <a:pt x="16" y="146"/>
                    </a:lnTo>
                    <a:lnTo>
                      <a:pt x="16" y="146"/>
                    </a:lnTo>
                    <a:lnTo>
                      <a:pt x="10" y="142"/>
                    </a:lnTo>
                    <a:lnTo>
                      <a:pt x="4" y="136"/>
                    </a:lnTo>
                    <a:lnTo>
                      <a:pt x="2" y="128"/>
                    </a:lnTo>
                    <a:lnTo>
                      <a:pt x="0" y="120"/>
                    </a:lnTo>
                    <a:lnTo>
                      <a:pt x="0" y="28"/>
                    </a:lnTo>
                    <a:lnTo>
                      <a:pt x="0" y="28"/>
                    </a:lnTo>
                    <a:lnTo>
                      <a:pt x="2" y="18"/>
                    </a:lnTo>
                    <a:lnTo>
                      <a:pt x="8" y="8"/>
                    </a:lnTo>
                    <a:lnTo>
                      <a:pt x="18" y="2"/>
                    </a:lnTo>
                    <a:lnTo>
                      <a:pt x="30" y="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40"/>
              <p:cNvSpPr>
                <a:spLocks/>
              </p:cNvSpPr>
              <p:nvPr/>
            </p:nvSpPr>
            <p:spPr bwMode="auto">
              <a:xfrm>
                <a:off x="7710088" y="1946298"/>
                <a:ext cx="159347" cy="163331"/>
              </a:xfrm>
              <a:custGeom>
                <a:avLst/>
                <a:gdLst>
                  <a:gd name="T0" fmla="*/ 0 w 80"/>
                  <a:gd name="T1" fmla="*/ 40 h 82"/>
                  <a:gd name="T2" fmla="*/ 0 w 80"/>
                  <a:gd name="T3" fmla="*/ 40 h 82"/>
                  <a:gd name="T4" fmla="*/ 0 w 80"/>
                  <a:gd name="T5" fmla="*/ 48 h 82"/>
                  <a:gd name="T6" fmla="*/ 2 w 80"/>
                  <a:gd name="T7" fmla="*/ 56 h 82"/>
                  <a:gd name="T8" fmla="*/ 6 w 80"/>
                  <a:gd name="T9" fmla="*/ 64 h 82"/>
                  <a:gd name="T10" fmla="*/ 12 w 80"/>
                  <a:gd name="T11" fmla="*/ 70 h 82"/>
                  <a:gd name="T12" fmla="*/ 18 w 80"/>
                  <a:gd name="T13" fmla="*/ 74 h 82"/>
                  <a:gd name="T14" fmla="*/ 24 w 80"/>
                  <a:gd name="T15" fmla="*/ 78 h 82"/>
                  <a:gd name="T16" fmla="*/ 32 w 80"/>
                  <a:gd name="T17" fmla="*/ 80 h 82"/>
                  <a:gd name="T18" fmla="*/ 40 w 80"/>
                  <a:gd name="T19" fmla="*/ 82 h 82"/>
                  <a:gd name="T20" fmla="*/ 40 w 80"/>
                  <a:gd name="T21" fmla="*/ 82 h 82"/>
                  <a:gd name="T22" fmla="*/ 48 w 80"/>
                  <a:gd name="T23" fmla="*/ 80 h 82"/>
                  <a:gd name="T24" fmla="*/ 56 w 80"/>
                  <a:gd name="T25" fmla="*/ 78 h 82"/>
                  <a:gd name="T26" fmla="*/ 62 w 80"/>
                  <a:gd name="T27" fmla="*/ 74 h 82"/>
                  <a:gd name="T28" fmla="*/ 68 w 80"/>
                  <a:gd name="T29" fmla="*/ 70 h 82"/>
                  <a:gd name="T30" fmla="*/ 74 w 80"/>
                  <a:gd name="T31" fmla="*/ 64 h 82"/>
                  <a:gd name="T32" fmla="*/ 78 w 80"/>
                  <a:gd name="T33" fmla="*/ 56 h 82"/>
                  <a:gd name="T34" fmla="*/ 80 w 80"/>
                  <a:gd name="T35" fmla="*/ 48 h 82"/>
                  <a:gd name="T36" fmla="*/ 80 w 80"/>
                  <a:gd name="T37" fmla="*/ 40 h 82"/>
                  <a:gd name="T38" fmla="*/ 80 w 80"/>
                  <a:gd name="T39" fmla="*/ 40 h 82"/>
                  <a:gd name="T40" fmla="*/ 80 w 80"/>
                  <a:gd name="T41" fmla="*/ 32 h 82"/>
                  <a:gd name="T42" fmla="*/ 78 w 80"/>
                  <a:gd name="T43" fmla="*/ 24 h 82"/>
                  <a:gd name="T44" fmla="*/ 74 w 80"/>
                  <a:gd name="T45" fmla="*/ 18 h 82"/>
                  <a:gd name="T46" fmla="*/ 68 w 80"/>
                  <a:gd name="T47" fmla="*/ 12 h 82"/>
                  <a:gd name="T48" fmla="*/ 62 w 80"/>
                  <a:gd name="T49" fmla="*/ 6 h 82"/>
                  <a:gd name="T50" fmla="*/ 56 w 80"/>
                  <a:gd name="T51" fmla="*/ 4 h 82"/>
                  <a:gd name="T52" fmla="*/ 48 w 80"/>
                  <a:gd name="T53" fmla="*/ 0 h 82"/>
                  <a:gd name="T54" fmla="*/ 40 w 80"/>
                  <a:gd name="T55" fmla="*/ 0 h 82"/>
                  <a:gd name="T56" fmla="*/ 40 w 80"/>
                  <a:gd name="T57" fmla="*/ 0 h 82"/>
                  <a:gd name="T58" fmla="*/ 32 w 80"/>
                  <a:gd name="T59" fmla="*/ 0 h 82"/>
                  <a:gd name="T60" fmla="*/ 24 w 80"/>
                  <a:gd name="T61" fmla="*/ 4 h 82"/>
                  <a:gd name="T62" fmla="*/ 18 w 80"/>
                  <a:gd name="T63" fmla="*/ 6 h 82"/>
                  <a:gd name="T64" fmla="*/ 12 w 80"/>
                  <a:gd name="T65" fmla="*/ 12 h 82"/>
                  <a:gd name="T66" fmla="*/ 6 w 80"/>
                  <a:gd name="T67" fmla="*/ 18 h 82"/>
                  <a:gd name="T68" fmla="*/ 2 w 80"/>
                  <a:gd name="T69" fmla="*/ 24 h 82"/>
                  <a:gd name="T70" fmla="*/ 0 w 80"/>
                  <a:gd name="T71" fmla="*/ 32 h 82"/>
                  <a:gd name="T72" fmla="*/ 0 w 80"/>
                  <a:gd name="T7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82">
                    <a:moveTo>
                      <a:pt x="0" y="40"/>
                    </a:moveTo>
                    <a:lnTo>
                      <a:pt x="0" y="40"/>
                    </a:lnTo>
                    <a:lnTo>
                      <a:pt x="0" y="48"/>
                    </a:lnTo>
                    <a:lnTo>
                      <a:pt x="2" y="56"/>
                    </a:lnTo>
                    <a:lnTo>
                      <a:pt x="6" y="64"/>
                    </a:lnTo>
                    <a:lnTo>
                      <a:pt x="12" y="70"/>
                    </a:lnTo>
                    <a:lnTo>
                      <a:pt x="18" y="74"/>
                    </a:lnTo>
                    <a:lnTo>
                      <a:pt x="24" y="78"/>
                    </a:lnTo>
                    <a:lnTo>
                      <a:pt x="32" y="80"/>
                    </a:lnTo>
                    <a:lnTo>
                      <a:pt x="40" y="82"/>
                    </a:lnTo>
                    <a:lnTo>
                      <a:pt x="40" y="82"/>
                    </a:lnTo>
                    <a:lnTo>
                      <a:pt x="48" y="80"/>
                    </a:lnTo>
                    <a:lnTo>
                      <a:pt x="56" y="78"/>
                    </a:lnTo>
                    <a:lnTo>
                      <a:pt x="62" y="74"/>
                    </a:lnTo>
                    <a:lnTo>
                      <a:pt x="68" y="70"/>
                    </a:lnTo>
                    <a:lnTo>
                      <a:pt x="74" y="64"/>
                    </a:lnTo>
                    <a:lnTo>
                      <a:pt x="78" y="56"/>
                    </a:lnTo>
                    <a:lnTo>
                      <a:pt x="80" y="48"/>
                    </a:lnTo>
                    <a:lnTo>
                      <a:pt x="80" y="40"/>
                    </a:lnTo>
                    <a:lnTo>
                      <a:pt x="80" y="40"/>
                    </a:lnTo>
                    <a:lnTo>
                      <a:pt x="80" y="32"/>
                    </a:lnTo>
                    <a:lnTo>
                      <a:pt x="78" y="24"/>
                    </a:lnTo>
                    <a:lnTo>
                      <a:pt x="74" y="18"/>
                    </a:lnTo>
                    <a:lnTo>
                      <a:pt x="68" y="12"/>
                    </a:lnTo>
                    <a:lnTo>
                      <a:pt x="62" y="6"/>
                    </a:lnTo>
                    <a:lnTo>
                      <a:pt x="56" y="4"/>
                    </a:lnTo>
                    <a:lnTo>
                      <a:pt x="48" y="0"/>
                    </a:lnTo>
                    <a:lnTo>
                      <a:pt x="40" y="0"/>
                    </a:lnTo>
                    <a:lnTo>
                      <a:pt x="40" y="0"/>
                    </a:lnTo>
                    <a:lnTo>
                      <a:pt x="32" y="0"/>
                    </a:lnTo>
                    <a:lnTo>
                      <a:pt x="24" y="4"/>
                    </a:lnTo>
                    <a:lnTo>
                      <a:pt x="18" y="6"/>
                    </a:lnTo>
                    <a:lnTo>
                      <a:pt x="12" y="12"/>
                    </a:lnTo>
                    <a:lnTo>
                      <a:pt x="6" y="18"/>
                    </a:lnTo>
                    <a:lnTo>
                      <a:pt x="2" y="24"/>
                    </a:lnTo>
                    <a:lnTo>
                      <a:pt x="0" y="32"/>
                    </a:lnTo>
                    <a:lnTo>
                      <a:pt x="0" y="4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2"/>
              <p:cNvSpPr>
                <a:spLocks/>
              </p:cNvSpPr>
              <p:nvPr/>
            </p:nvSpPr>
            <p:spPr bwMode="auto">
              <a:xfrm>
                <a:off x="7670252" y="2117596"/>
                <a:ext cx="239020" cy="553731"/>
              </a:xfrm>
              <a:custGeom>
                <a:avLst/>
                <a:gdLst>
                  <a:gd name="T0" fmla="*/ 28 w 120"/>
                  <a:gd name="T1" fmla="*/ 0 h 278"/>
                  <a:gd name="T2" fmla="*/ 32 w 120"/>
                  <a:gd name="T3" fmla="*/ 0 h 278"/>
                  <a:gd name="T4" fmla="*/ 32 w 120"/>
                  <a:gd name="T5" fmla="*/ 0 h 278"/>
                  <a:gd name="T6" fmla="*/ 38 w 120"/>
                  <a:gd name="T7" fmla="*/ 4 h 278"/>
                  <a:gd name="T8" fmla="*/ 46 w 120"/>
                  <a:gd name="T9" fmla="*/ 8 h 278"/>
                  <a:gd name="T10" fmla="*/ 52 w 120"/>
                  <a:gd name="T11" fmla="*/ 10 h 278"/>
                  <a:gd name="T12" fmla="*/ 60 w 120"/>
                  <a:gd name="T13" fmla="*/ 10 h 278"/>
                  <a:gd name="T14" fmla="*/ 60 w 120"/>
                  <a:gd name="T15" fmla="*/ 10 h 278"/>
                  <a:gd name="T16" fmla="*/ 68 w 120"/>
                  <a:gd name="T17" fmla="*/ 10 h 278"/>
                  <a:gd name="T18" fmla="*/ 76 w 120"/>
                  <a:gd name="T19" fmla="*/ 8 h 278"/>
                  <a:gd name="T20" fmla="*/ 82 w 120"/>
                  <a:gd name="T21" fmla="*/ 4 h 278"/>
                  <a:gd name="T22" fmla="*/ 88 w 120"/>
                  <a:gd name="T23" fmla="*/ 0 h 278"/>
                  <a:gd name="T24" fmla="*/ 90 w 120"/>
                  <a:gd name="T25" fmla="*/ 0 h 278"/>
                  <a:gd name="T26" fmla="*/ 90 w 120"/>
                  <a:gd name="T27" fmla="*/ 0 h 278"/>
                  <a:gd name="T28" fmla="*/ 102 w 120"/>
                  <a:gd name="T29" fmla="*/ 2 h 278"/>
                  <a:gd name="T30" fmla="*/ 112 w 120"/>
                  <a:gd name="T31" fmla="*/ 8 h 278"/>
                  <a:gd name="T32" fmla="*/ 118 w 120"/>
                  <a:gd name="T33" fmla="*/ 18 h 278"/>
                  <a:gd name="T34" fmla="*/ 120 w 120"/>
                  <a:gd name="T35" fmla="*/ 28 h 278"/>
                  <a:gd name="T36" fmla="*/ 120 w 120"/>
                  <a:gd name="T37" fmla="*/ 120 h 278"/>
                  <a:gd name="T38" fmla="*/ 120 w 120"/>
                  <a:gd name="T39" fmla="*/ 120 h 278"/>
                  <a:gd name="T40" fmla="*/ 118 w 120"/>
                  <a:gd name="T41" fmla="*/ 128 h 278"/>
                  <a:gd name="T42" fmla="*/ 116 w 120"/>
                  <a:gd name="T43" fmla="*/ 136 h 278"/>
                  <a:gd name="T44" fmla="*/ 110 w 120"/>
                  <a:gd name="T45" fmla="*/ 142 h 278"/>
                  <a:gd name="T46" fmla="*/ 104 w 120"/>
                  <a:gd name="T47" fmla="*/ 146 h 278"/>
                  <a:gd name="T48" fmla="*/ 90 w 120"/>
                  <a:gd name="T49" fmla="*/ 250 h 278"/>
                  <a:gd name="T50" fmla="*/ 90 w 120"/>
                  <a:gd name="T51" fmla="*/ 250 h 278"/>
                  <a:gd name="T52" fmla="*/ 88 w 120"/>
                  <a:gd name="T53" fmla="*/ 260 h 278"/>
                  <a:gd name="T54" fmla="*/ 82 w 120"/>
                  <a:gd name="T55" fmla="*/ 270 h 278"/>
                  <a:gd name="T56" fmla="*/ 72 w 120"/>
                  <a:gd name="T57" fmla="*/ 276 h 278"/>
                  <a:gd name="T58" fmla="*/ 62 w 120"/>
                  <a:gd name="T59" fmla="*/ 278 h 278"/>
                  <a:gd name="T60" fmla="*/ 58 w 120"/>
                  <a:gd name="T61" fmla="*/ 278 h 278"/>
                  <a:gd name="T62" fmla="*/ 58 w 120"/>
                  <a:gd name="T63" fmla="*/ 278 h 278"/>
                  <a:gd name="T64" fmla="*/ 46 w 120"/>
                  <a:gd name="T65" fmla="*/ 276 h 278"/>
                  <a:gd name="T66" fmla="*/ 38 w 120"/>
                  <a:gd name="T67" fmla="*/ 270 h 278"/>
                  <a:gd name="T68" fmla="*/ 32 w 120"/>
                  <a:gd name="T69" fmla="*/ 260 h 278"/>
                  <a:gd name="T70" fmla="*/ 30 w 120"/>
                  <a:gd name="T71" fmla="*/ 250 h 278"/>
                  <a:gd name="T72" fmla="*/ 16 w 120"/>
                  <a:gd name="T73" fmla="*/ 146 h 278"/>
                  <a:gd name="T74" fmla="*/ 16 w 120"/>
                  <a:gd name="T75" fmla="*/ 146 h 278"/>
                  <a:gd name="T76" fmla="*/ 10 w 120"/>
                  <a:gd name="T77" fmla="*/ 142 h 278"/>
                  <a:gd name="T78" fmla="*/ 4 w 120"/>
                  <a:gd name="T79" fmla="*/ 136 h 278"/>
                  <a:gd name="T80" fmla="*/ 0 w 120"/>
                  <a:gd name="T81" fmla="*/ 128 h 278"/>
                  <a:gd name="T82" fmla="*/ 0 w 120"/>
                  <a:gd name="T83" fmla="*/ 120 h 278"/>
                  <a:gd name="T84" fmla="*/ 0 w 120"/>
                  <a:gd name="T85" fmla="*/ 28 h 278"/>
                  <a:gd name="T86" fmla="*/ 0 w 120"/>
                  <a:gd name="T87" fmla="*/ 28 h 278"/>
                  <a:gd name="T88" fmla="*/ 2 w 120"/>
                  <a:gd name="T89" fmla="*/ 18 h 278"/>
                  <a:gd name="T90" fmla="*/ 8 w 120"/>
                  <a:gd name="T91" fmla="*/ 8 h 278"/>
                  <a:gd name="T92" fmla="*/ 18 w 120"/>
                  <a:gd name="T93" fmla="*/ 2 h 278"/>
                  <a:gd name="T94" fmla="*/ 28 w 120"/>
                  <a:gd name="T9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78">
                    <a:moveTo>
                      <a:pt x="28" y="0"/>
                    </a:moveTo>
                    <a:lnTo>
                      <a:pt x="32" y="0"/>
                    </a:lnTo>
                    <a:lnTo>
                      <a:pt x="32" y="0"/>
                    </a:lnTo>
                    <a:lnTo>
                      <a:pt x="38" y="4"/>
                    </a:lnTo>
                    <a:lnTo>
                      <a:pt x="46" y="8"/>
                    </a:lnTo>
                    <a:lnTo>
                      <a:pt x="52" y="10"/>
                    </a:lnTo>
                    <a:lnTo>
                      <a:pt x="60" y="10"/>
                    </a:lnTo>
                    <a:lnTo>
                      <a:pt x="60" y="10"/>
                    </a:lnTo>
                    <a:lnTo>
                      <a:pt x="68" y="10"/>
                    </a:lnTo>
                    <a:lnTo>
                      <a:pt x="76" y="8"/>
                    </a:lnTo>
                    <a:lnTo>
                      <a:pt x="82" y="4"/>
                    </a:lnTo>
                    <a:lnTo>
                      <a:pt x="88" y="0"/>
                    </a:lnTo>
                    <a:lnTo>
                      <a:pt x="90" y="0"/>
                    </a:lnTo>
                    <a:lnTo>
                      <a:pt x="90" y="0"/>
                    </a:lnTo>
                    <a:lnTo>
                      <a:pt x="102" y="2"/>
                    </a:lnTo>
                    <a:lnTo>
                      <a:pt x="112" y="8"/>
                    </a:lnTo>
                    <a:lnTo>
                      <a:pt x="118" y="18"/>
                    </a:lnTo>
                    <a:lnTo>
                      <a:pt x="120" y="28"/>
                    </a:lnTo>
                    <a:lnTo>
                      <a:pt x="120" y="120"/>
                    </a:lnTo>
                    <a:lnTo>
                      <a:pt x="120" y="120"/>
                    </a:lnTo>
                    <a:lnTo>
                      <a:pt x="118" y="128"/>
                    </a:lnTo>
                    <a:lnTo>
                      <a:pt x="116" y="136"/>
                    </a:lnTo>
                    <a:lnTo>
                      <a:pt x="110" y="142"/>
                    </a:lnTo>
                    <a:lnTo>
                      <a:pt x="104" y="146"/>
                    </a:lnTo>
                    <a:lnTo>
                      <a:pt x="90" y="250"/>
                    </a:lnTo>
                    <a:lnTo>
                      <a:pt x="90" y="250"/>
                    </a:lnTo>
                    <a:lnTo>
                      <a:pt x="88" y="260"/>
                    </a:lnTo>
                    <a:lnTo>
                      <a:pt x="82" y="270"/>
                    </a:lnTo>
                    <a:lnTo>
                      <a:pt x="72" y="276"/>
                    </a:lnTo>
                    <a:lnTo>
                      <a:pt x="62" y="278"/>
                    </a:lnTo>
                    <a:lnTo>
                      <a:pt x="58" y="278"/>
                    </a:lnTo>
                    <a:lnTo>
                      <a:pt x="58" y="278"/>
                    </a:lnTo>
                    <a:lnTo>
                      <a:pt x="46" y="276"/>
                    </a:lnTo>
                    <a:lnTo>
                      <a:pt x="38" y="270"/>
                    </a:lnTo>
                    <a:lnTo>
                      <a:pt x="32" y="260"/>
                    </a:lnTo>
                    <a:lnTo>
                      <a:pt x="30" y="250"/>
                    </a:lnTo>
                    <a:lnTo>
                      <a:pt x="16" y="146"/>
                    </a:lnTo>
                    <a:lnTo>
                      <a:pt x="16" y="146"/>
                    </a:lnTo>
                    <a:lnTo>
                      <a:pt x="10" y="142"/>
                    </a:lnTo>
                    <a:lnTo>
                      <a:pt x="4" y="136"/>
                    </a:lnTo>
                    <a:lnTo>
                      <a:pt x="0" y="128"/>
                    </a:lnTo>
                    <a:lnTo>
                      <a:pt x="0" y="120"/>
                    </a:lnTo>
                    <a:lnTo>
                      <a:pt x="0" y="28"/>
                    </a:lnTo>
                    <a:lnTo>
                      <a:pt x="0" y="28"/>
                    </a:lnTo>
                    <a:lnTo>
                      <a:pt x="2" y="18"/>
                    </a:lnTo>
                    <a:lnTo>
                      <a:pt x="8" y="8"/>
                    </a:lnTo>
                    <a:lnTo>
                      <a:pt x="18" y="2"/>
                    </a:lnTo>
                    <a:lnTo>
                      <a:pt x="28" y="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44"/>
              <p:cNvSpPr>
                <a:spLocks/>
              </p:cNvSpPr>
              <p:nvPr/>
            </p:nvSpPr>
            <p:spPr bwMode="auto">
              <a:xfrm>
                <a:off x="7929190" y="2631490"/>
                <a:ext cx="163331" cy="159347"/>
              </a:xfrm>
              <a:custGeom>
                <a:avLst/>
                <a:gdLst>
                  <a:gd name="T0" fmla="*/ 0 w 82"/>
                  <a:gd name="T1" fmla="*/ 40 h 80"/>
                  <a:gd name="T2" fmla="*/ 0 w 82"/>
                  <a:gd name="T3" fmla="*/ 40 h 80"/>
                  <a:gd name="T4" fmla="*/ 0 w 82"/>
                  <a:gd name="T5" fmla="*/ 48 h 80"/>
                  <a:gd name="T6" fmla="*/ 4 w 82"/>
                  <a:gd name="T7" fmla="*/ 56 h 80"/>
                  <a:gd name="T8" fmla="*/ 6 w 82"/>
                  <a:gd name="T9" fmla="*/ 62 h 80"/>
                  <a:gd name="T10" fmla="*/ 12 w 82"/>
                  <a:gd name="T11" fmla="*/ 68 h 80"/>
                  <a:gd name="T12" fmla="*/ 18 w 82"/>
                  <a:gd name="T13" fmla="*/ 74 h 80"/>
                  <a:gd name="T14" fmla="*/ 24 w 82"/>
                  <a:gd name="T15" fmla="*/ 78 h 80"/>
                  <a:gd name="T16" fmla="*/ 32 w 82"/>
                  <a:gd name="T17" fmla="*/ 80 h 80"/>
                  <a:gd name="T18" fmla="*/ 40 w 82"/>
                  <a:gd name="T19" fmla="*/ 80 h 80"/>
                  <a:gd name="T20" fmla="*/ 40 w 82"/>
                  <a:gd name="T21" fmla="*/ 80 h 80"/>
                  <a:gd name="T22" fmla="*/ 48 w 82"/>
                  <a:gd name="T23" fmla="*/ 80 h 80"/>
                  <a:gd name="T24" fmla="*/ 56 w 82"/>
                  <a:gd name="T25" fmla="*/ 78 h 80"/>
                  <a:gd name="T26" fmla="*/ 64 w 82"/>
                  <a:gd name="T27" fmla="*/ 74 h 80"/>
                  <a:gd name="T28" fmla="*/ 70 w 82"/>
                  <a:gd name="T29" fmla="*/ 68 h 80"/>
                  <a:gd name="T30" fmla="*/ 74 w 82"/>
                  <a:gd name="T31" fmla="*/ 62 h 80"/>
                  <a:gd name="T32" fmla="*/ 78 w 82"/>
                  <a:gd name="T33" fmla="*/ 56 h 80"/>
                  <a:gd name="T34" fmla="*/ 80 w 82"/>
                  <a:gd name="T35" fmla="*/ 48 h 80"/>
                  <a:gd name="T36" fmla="*/ 82 w 82"/>
                  <a:gd name="T37" fmla="*/ 40 h 80"/>
                  <a:gd name="T38" fmla="*/ 82 w 82"/>
                  <a:gd name="T39" fmla="*/ 40 h 80"/>
                  <a:gd name="T40" fmla="*/ 80 w 82"/>
                  <a:gd name="T41" fmla="*/ 32 h 80"/>
                  <a:gd name="T42" fmla="*/ 78 w 82"/>
                  <a:gd name="T43" fmla="*/ 24 h 80"/>
                  <a:gd name="T44" fmla="*/ 74 w 82"/>
                  <a:gd name="T45" fmla="*/ 18 h 80"/>
                  <a:gd name="T46" fmla="*/ 70 w 82"/>
                  <a:gd name="T47" fmla="*/ 12 h 80"/>
                  <a:gd name="T48" fmla="*/ 64 w 82"/>
                  <a:gd name="T49" fmla="*/ 6 h 80"/>
                  <a:gd name="T50" fmla="*/ 56 w 82"/>
                  <a:gd name="T51" fmla="*/ 2 h 80"/>
                  <a:gd name="T52" fmla="*/ 48 w 82"/>
                  <a:gd name="T53" fmla="*/ 0 h 80"/>
                  <a:gd name="T54" fmla="*/ 40 w 82"/>
                  <a:gd name="T55" fmla="*/ 0 h 80"/>
                  <a:gd name="T56" fmla="*/ 40 w 82"/>
                  <a:gd name="T57" fmla="*/ 0 h 80"/>
                  <a:gd name="T58" fmla="*/ 32 w 82"/>
                  <a:gd name="T59" fmla="*/ 0 h 80"/>
                  <a:gd name="T60" fmla="*/ 24 w 82"/>
                  <a:gd name="T61" fmla="*/ 2 h 80"/>
                  <a:gd name="T62" fmla="*/ 18 w 82"/>
                  <a:gd name="T63" fmla="*/ 6 h 80"/>
                  <a:gd name="T64" fmla="*/ 12 w 82"/>
                  <a:gd name="T65" fmla="*/ 12 h 80"/>
                  <a:gd name="T66" fmla="*/ 6 w 82"/>
                  <a:gd name="T67" fmla="*/ 18 h 80"/>
                  <a:gd name="T68" fmla="*/ 4 w 82"/>
                  <a:gd name="T69" fmla="*/ 24 h 80"/>
                  <a:gd name="T70" fmla="*/ 0 w 82"/>
                  <a:gd name="T71" fmla="*/ 32 h 80"/>
                  <a:gd name="T72" fmla="*/ 0 w 82"/>
                  <a:gd name="T73"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80">
                    <a:moveTo>
                      <a:pt x="0" y="40"/>
                    </a:moveTo>
                    <a:lnTo>
                      <a:pt x="0" y="40"/>
                    </a:lnTo>
                    <a:lnTo>
                      <a:pt x="0" y="48"/>
                    </a:lnTo>
                    <a:lnTo>
                      <a:pt x="4" y="56"/>
                    </a:lnTo>
                    <a:lnTo>
                      <a:pt x="6" y="62"/>
                    </a:lnTo>
                    <a:lnTo>
                      <a:pt x="12" y="68"/>
                    </a:lnTo>
                    <a:lnTo>
                      <a:pt x="18" y="74"/>
                    </a:lnTo>
                    <a:lnTo>
                      <a:pt x="24" y="78"/>
                    </a:lnTo>
                    <a:lnTo>
                      <a:pt x="32" y="80"/>
                    </a:lnTo>
                    <a:lnTo>
                      <a:pt x="40" y="80"/>
                    </a:lnTo>
                    <a:lnTo>
                      <a:pt x="40" y="80"/>
                    </a:lnTo>
                    <a:lnTo>
                      <a:pt x="48" y="80"/>
                    </a:lnTo>
                    <a:lnTo>
                      <a:pt x="56" y="78"/>
                    </a:lnTo>
                    <a:lnTo>
                      <a:pt x="64" y="74"/>
                    </a:lnTo>
                    <a:lnTo>
                      <a:pt x="70" y="68"/>
                    </a:lnTo>
                    <a:lnTo>
                      <a:pt x="74" y="62"/>
                    </a:lnTo>
                    <a:lnTo>
                      <a:pt x="78" y="56"/>
                    </a:lnTo>
                    <a:lnTo>
                      <a:pt x="80" y="48"/>
                    </a:lnTo>
                    <a:lnTo>
                      <a:pt x="82" y="40"/>
                    </a:lnTo>
                    <a:lnTo>
                      <a:pt x="82" y="40"/>
                    </a:lnTo>
                    <a:lnTo>
                      <a:pt x="80" y="32"/>
                    </a:lnTo>
                    <a:lnTo>
                      <a:pt x="78" y="24"/>
                    </a:lnTo>
                    <a:lnTo>
                      <a:pt x="74" y="18"/>
                    </a:lnTo>
                    <a:lnTo>
                      <a:pt x="70" y="12"/>
                    </a:lnTo>
                    <a:lnTo>
                      <a:pt x="64" y="6"/>
                    </a:lnTo>
                    <a:lnTo>
                      <a:pt x="56" y="2"/>
                    </a:lnTo>
                    <a:lnTo>
                      <a:pt x="48" y="0"/>
                    </a:lnTo>
                    <a:lnTo>
                      <a:pt x="40" y="0"/>
                    </a:lnTo>
                    <a:lnTo>
                      <a:pt x="40" y="0"/>
                    </a:lnTo>
                    <a:lnTo>
                      <a:pt x="32" y="0"/>
                    </a:lnTo>
                    <a:lnTo>
                      <a:pt x="24" y="2"/>
                    </a:lnTo>
                    <a:lnTo>
                      <a:pt x="18" y="6"/>
                    </a:lnTo>
                    <a:lnTo>
                      <a:pt x="12" y="12"/>
                    </a:lnTo>
                    <a:lnTo>
                      <a:pt x="6" y="18"/>
                    </a:lnTo>
                    <a:lnTo>
                      <a:pt x="4" y="24"/>
                    </a:lnTo>
                    <a:lnTo>
                      <a:pt x="0" y="32"/>
                    </a:lnTo>
                    <a:lnTo>
                      <a:pt x="0" y="4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46"/>
              <p:cNvSpPr>
                <a:spLocks/>
              </p:cNvSpPr>
              <p:nvPr/>
            </p:nvSpPr>
            <p:spPr bwMode="auto">
              <a:xfrm>
                <a:off x="7889354" y="2798805"/>
                <a:ext cx="239020" cy="557714"/>
              </a:xfrm>
              <a:custGeom>
                <a:avLst/>
                <a:gdLst>
                  <a:gd name="T0" fmla="*/ 30 w 120"/>
                  <a:gd name="T1" fmla="*/ 0 h 280"/>
                  <a:gd name="T2" fmla="*/ 32 w 120"/>
                  <a:gd name="T3" fmla="*/ 0 h 280"/>
                  <a:gd name="T4" fmla="*/ 32 w 120"/>
                  <a:gd name="T5" fmla="*/ 0 h 280"/>
                  <a:gd name="T6" fmla="*/ 38 w 120"/>
                  <a:gd name="T7" fmla="*/ 6 h 280"/>
                  <a:gd name="T8" fmla="*/ 46 w 120"/>
                  <a:gd name="T9" fmla="*/ 10 h 280"/>
                  <a:gd name="T10" fmla="*/ 54 w 120"/>
                  <a:gd name="T11" fmla="*/ 12 h 280"/>
                  <a:gd name="T12" fmla="*/ 62 w 120"/>
                  <a:gd name="T13" fmla="*/ 12 h 280"/>
                  <a:gd name="T14" fmla="*/ 62 w 120"/>
                  <a:gd name="T15" fmla="*/ 12 h 280"/>
                  <a:gd name="T16" fmla="*/ 68 w 120"/>
                  <a:gd name="T17" fmla="*/ 12 h 280"/>
                  <a:gd name="T18" fmla="*/ 76 w 120"/>
                  <a:gd name="T19" fmla="*/ 10 h 280"/>
                  <a:gd name="T20" fmla="*/ 84 w 120"/>
                  <a:gd name="T21" fmla="*/ 6 h 280"/>
                  <a:gd name="T22" fmla="*/ 90 w 120"/>
                  <a:gd name="T23" fmla="*/ 0 h 280"/>
                  <a:gd name="T24" fmla="*/ 92 w 120"/>
                  <a:gd name="T25" fmla="*/ 0 h 280"/>
                  <a:gd name="T26" fmla="*/ 92 w 120"/>
                  <a:gd name="T27" fmla="*/ 0 h 280"/>
                  <a:gd name="T28" fmla="*/ 102 w 120"/>
                  <a:gd name="T29" fmla="*/ 4 h 280"/>
                  <a:gd name="T30" fmla="*/ 112 w 120"/>
                  <a:gd name="T31" fmla="*/ 10 h 280"/>
                  <a:gd name="T32" fmla="*/ 118 w 120"/>
                  <a:gd name="T33" fmla="*/ 18 h 280"/>
                  <a:gd name="T34" fmla="*/ 120 w 120"/>
                  <a:gd name="T35" fmla="*/ 30 h 280"/>
                  <a:gd name="T36" fmla="*/ 120 w 120"/>
                  <a:gd name="T37" fmla="*/ 122 h 280"/>
                  <a:gd name="T38" fmla="*/ 120 w 120"/>
                  <a:gd name="T39" fmla="*/ 122 h 280"/>
                  <a:gd name="T40" fmla="*/ 118 w 120"/>
                  <a:gd name="T41" fmla="*/ 130 h 280"/>
                  <a:gd name="T42" fmla="*/ 116 w 120"/>
                  <a:gd name="T43" fmla="*/ 138 h 280"/>
                  <a:gd name="T44" fmla="*/ 110 w 120"/>
                  <a:gd name="T45" fmla="*/ 144 h 280"/>
                  <a:gd name="T46" fmla="*/ 104 w 120"/>
                  <a:gd name="T47" fmla="*/ 148 h 280"/>
                  <a:gd name="T48" fmla="*/ 90 w 120"/>
                  <a:gd name="T49" fmla="*/ 250 h 280"/>
                  <a:gd name="T50" fmla="*/ 90 w 120"/>
                  <a:gd name="T51" fmla="*/ 250 h 280"/>
                  <a:gd name="T52" fmla="*/ 88 w 120"/>
                  <a:gd name="T53" fmla="*/ 262 h 280"/>
                  <a:gd name="T54" fmla="*/ 82 w 120"/>
                  <a:gd name="T55" fmla="*/ 272 h 280"/>
                  <a:gd name="T56" fmla="*/ 72 w 120"/>
                  <a:gd name="T57" fmla="*/ 278 h 280"/>
                  <a:gd name="T58" fmla="*/ 62 w 120"/>
                  <a:gd name="T59" fmla="*/ 280 h 280"/>
                  <a:gd name="T60" fmla="*/ 58 w 120"/>
                  <a:gd name="T61" fmla="*/ 280 h 280"/>
                  <a:gd name="T62" fmla="*/ 58 w 120"/>
                  <a:gd name="T63" fmla="*/ 280 h 280"/>
                  <a:gd name="T64" fmla="*/ 48 w 120"/>
                  <a:gd name="T65" fmla="*/ 278 h 280"/>
                  <a:gd name="T66" fmla="*/ 38 w 120"/>
                  <a:gd name="T67" fmla="*/ 272 h 280"/>
                  <a:gd name="T68" fmla="*/ 32 w 120"/>
                  <a:gd name="T69" fmla="*/ 262 h 280"/>
                  <a:gd name="T70" fmla="*/ 30 w 120"/>
                  <a:gd name="T71" fmla="*/ 250 h 280"/>
                  <a:gd name="T72" fmla="*/ 16 w 120"/>
                  <a:gd name="T73" fmla="*/ 148 h 280"/>
                  <a:gd name="T74" fmla="*/ 16 w 120"/>
                  <a:gd name="T75" fmla="*/ 148 h 280"/>
                  <a:gd name="T76" fmla="*/ 10 w 120"/>
                  <a:gd name="T77" fmla="*/ 144 h 280"/>
                  <a:gd name="T78" fmla="*/ 4 w 120"/>
                  <a:gd name="T79" fmla="*/ 138 h 280"/>
                  <a:gd name="T80" fmla="*/ 2 w 120"/>
                  <a:gd name="T81" fmla="*/ 130 h 280"/>
                  <a:gd name="T82" fmla="*/ 0 w 120"/>
                  <a:gd name="T83" fmla="*/ 122 h 280"/>
                  <a:gd name="T84" fmla="*/ 0 w 120"/>
                  <a:gd name="T85" fmla="*/ 30 h 280"/>
                  <a:gd name="T86" fmla="*/ 0 w 120"/>
                  <a:gd name="T87" fmla="*/ 30 h 280"/>
                  <a:gd name="T88" fmla="*/ 2 w 120"/>
                  <a:gd name="T89" fmla="*/ 18 h 280"/>
                  <a:gd name="T90" fmla="*/ 8 w 120"/>
                  <a:gd name="T91" fmla="*/ 10 h 280"/>
                  <a:gd name="T92" fmla="*/ 18 w 120"/>
                  <a:gd name="T93" fmla="*/ 4 h 280"/>
                  <a:gd name="T94" fmla="*/ 30 w 120"/>
                  <a:gd name="T9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80">
                    <a:moveTo>
                      <a:pt x="30" y="0"/>
                    </a:moveTo>
                    <a:lnTo>
                      <a:pt x="32" y="0"/>
                    </a:lnTo>
                    <a:lnTo>
                      <a:pt x="32" y="0"/>
                    </a:lnTo>
                    <a:lnTo>
                      <a:pt x="38" y="6"/>
                    </a:lnTo>
                    <a:lnTo>
                      <a:pt x="46" y="10"/>
                    </a:lnTo>
                    <a:lnTo>
                      <a:pt x="54" y="12"/>
                    </a:lnTo>
                    <a:lnTo>
                      <a:pt x="62" y="12"/>
                    </a:lnTo>
                    <a:lnTo>
                      <a:pt x="62" y="12"/>
                    </a:lnTo>
                    <a:lnTo>
                      <a:pt x="68" y="12"/>
                    </a:lnTo>
                    <a:lnTo>
                      <a:pt x="76" y="10"/>
                    </a:lnTo>
                    <a:lnTo>
                      <a:pt x="84" y="6"/>
                    </a:lnTo>
                    <a:lnTo>
                      <a:pt x="90" y="0"/>
                    </a:lnTo>
                    <a:lnTo>
                      <a:pt x="92" y="0"/>
                    </a:lnTo>
                    <a:lnTo>
                      <a:pt x="92" y="0"/>
                    </a:lnTo>
                    <a:lnTo>
                      <a:pt x="102" y="4"/>
                    </a:lnTo>
                    <a:lnTo>
                      <a:pt x="112" y="10"/>
                    </a:lnTo>
                    <a:lnTo>
                      <a:pt x="118" y="18"/>
                    </a:lnTo>
                    <a:lnTo>
                      <a:pt x="120" y="30"/>
                    </a:lnTo>
                    <a:lnTo>
                      <a:pt x="120" y="122"/>
                    </a:lnTo>
                    <a:lnTo>
                      <a:pt x="120" y="122"/>
                    </a:lnTo>
                    <a:lnTo>
                      <a:pt x="118" y="130"/>
                    </a:lnTo>
                    <a:lnTo>
                      <a:pt x="116" y="138"/>
                    </a:lnTo>
                    <a:lnTo>
                      <a:pt x="110" y="144"/>
                    </a:lnTo>
                    <a:lnTo>
                      <a:pt x="104" y="148"/>
                    </a:lnTo>
                    <a:lnTo>
                      <a:pt x="90" y="250"/>
                    </a:lnTo>
                    <a:lnTo>
                      <a:pt x="90" y="250"/>
                    </a:lnTo>
                    <a:lnTo>
                      <a:pt x="88" y="262"/>
                    </a:lnTo>
                    <a:lnTo>
                      <a:pt x="82" y="272"/>
                    </a:lnTo>
                    <a:lnTo>
                      <a:pt x="72" y="278"/>
                    </a:lnTo>
                    <a:lnTo>
                      <a:pt x="62" y="280"/>
                    </a:lnTo>
                    <a:lnTo>
                      <a:pt x="58" y="280"/>
                    </a:lnTo>
                    <a:lnTo>
                      <a:pt x="58" y="280"/>
                    </a:lnTo>
                    <a:lnTo>
                      <a:pt x="48" y="278"/>
                    </a:lnTo>
                    <a:lnTo>
                      <a:pt x="38" y="272"/>
                    </a:lnTo>
                    <a:lnTo>
                      <a:pt x="32" y="262"/>
                    </a:lnTo>
                    <a:lnTo>
                      <a:pt x="30" y="250"/>
                    </a:lnTo>
                    <a:lnTo>
                      <a:pt x="16" y="148"/>
                    </a:lnTo>
                    <a:lnTo>
                      <a:pt x="16" y="148"/>
                    </a:lnTo>
                    <a:lnTo>
                      <a:pt x="10" y="144"/>
                    </a:lnTo>
                    <a:lnTo>
                      <a:pt x="4" y="138"/>
                    </a:lnTo>
                    <a:lnTo>
                      <a:pt x="2" y="130"/>
                    </a:lnTo>
                    <a:lnTo>
                      <a:pt x="0" y="122"/>
                    </a:lnTo>
                    <a:lnTo>
                      <a:pt x="0" y="30"/>
                    </a:lnTo>
                    <a:lnTo>
                      <a:pt x="0" y="30"/>
                    </a:lnTo>
                    <a:lnTo>
                      <a:pt x="2" y="18"/>
                    </a:lnTo>
                    <a:lnTo>
                      <a:pt x="8" y="10"/>
                    </a:lnTo>
                    <a:lnTo>
                      <a:pt x="18" y="4"/>
                    </a:lnTo>
                    <a:lnTo>
                      <a:pt x="30" y="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8"/>
              <p:cNvSpPr>
                <a:spLocks/>
              </p:cNvSpPr>
              <p:nvPr/>
            </p:nvSpPr>
            <p:spPr bwMode="auto">
              <a:xfrm>
                <a:off x="6638480" y="1296959"/>
                <a:ext cx="159347" cy="163331"/>
              </a:xfrm>
              <a:custGeom>
                <a:avLst/>
                <a:gdLst>
                  <a:gd name="T0" fmla="*/ 0 w 80"/>
                  <a:gd name="T1" fmla="*/ 40 h 82"/>
                  <a:gd name="T2" fmla="*/ 0 w 80"/>
                  <a:gd name="T3" fmla="*/ 40 h 82"/>
                  <a:gd name="T4" fmla="*/ 0 w 80"/>
                  <a:gd name="T5" fmla="*/ 50 h 82"/>
                  <a:gd name="T6" fmla="*/ 2 w 80"/>
                  <a:gd name="T7" fmla="*/ 56 h 82"/>
                  <a:gd name="T8" fmla="*/ 6 w 80"/>
                  <a:gd name="T9" fmla="*/ 64 h 82"/>
                  <a:gd name="T10" fmla="*/ 12 w 80"/>
                  <a:gd name="T11" fmla="*/ 70 h 82"/>
                  <a:gd name="T12" fmla="*/ 18 w 80"/>
                  <a:gd name="T13" fmla="*/ 74 h 82"/>
                  <a:gd name="T14" fmla="*/ 24 w 80"/>
                  <a:gd name="T15" fmla="*/ 78 h 82"/>
                  <a:gd name="T16" fmla="*/ 32 w 80"/>
                  <a:gd name="T17" fmla="*/ 80 h 82"/>
                  <a:gd name="T18" fmla="*/ 40 w 80"/>
                  <a:gd name="T19" fmla="*/ 82 h 82"/>
                  <a:gd name="T20" fmla="*/ 40 w 80"/>
                  <a:gd name="T21" fmla="*/ 82 h 82"/>
                  <a:gd name="T22" fmla="*/ 48 w 80"/>
                  <a:gd name="T23" fmla="*/ 80 h 82"/>
                  <a:gd name="T24" fmla="*/ 56 w 80"/>
                  <a:gd name="T25" fmla="*/ 78 h 82"/>
                  <a:gd name="T26" fmla="*/ 62 w 80"/>
                  <a:gd name="T27" fmla="*/ 74 h 82"/>
                  <a:gd name="T28" fmla="*/ 68 w 80"/>
                  <a:gd name="T29" fmla="*/ 70 h 82"/>
                  <a:gd name="T30" fmla="*/ 74 w 80"/>
                  <a:gd name="T31" fmla="*/ 64 h 82"/>
                  <a:gd name="T32" fmla="*/ 78 w 80"/>
                  <a:gd name="T33" fmla="*/ 56 h 82"/>
                  <a:gd name="T34" fmla="*/ 80 w 80"/>
                  <a:gd name="T35" fmla="*/ 50 h 82"/>
                  <a:gd name="T36" fmla="*/ 80 w 80"/>
                  <a:gd name="T37" fmla="*/ 40 h 82"/>
                  <a:gd name="T38" fmla="*/ 80 w 80"/>
                  <a:gd name="T39" fmla="*/ 40 h 82"/>
                  <a:gd name="T40" fmla="*/ 80 w 80"/>
                  <a:gd name="T41" fmla="*/ 32 h 82"/>
                  <a:gd name="T42" fmla="*/ 78 w 80"/>
                  <a:gd name="T43" fmla="*/ 26 h 82"/>
                  <a:gd name="T44" fmla="*/ 74 w 80"/>
                  <a:gd name="T45" fmla="*/ 18 h 82"/>
                  <a:gd name="T46" fmla="*/ 68 w 80"/>
                  <a:gd name="T47" fmla="*/ 12 h 82"/>
                  <a:gd name="T48" fmla="*/ 62 w 80"/>
                  <a:gd name="T49" fmla="*/ 8 h 82"/>
                  <a:gd name="T50" fmla="*/ 56 w 80"/>
                  <a:gd name="T51" fmla="*/ 4 h 82"/>
                  <a:gd name="T52" fmla="*/ 48 w 80"/>
                  <a:gd name="T53" fmla="*/ 2 h 82"/>
                  <a:gd name="T54" fmla="*/ 40 w 80"/>
                  <a:gd name="T55" fmla="*/ 0 h 82"/>
                  <a:gd name="T56" fmla="*/ 40 w 80"/>
                  <a:gd name="T57" fmla="*/ 0 h 82"/>
                  <a:gd name="T58" fmla="*/ 32 w 80"/>
                  <a:gd name="T59" fmla="*/ 2 h 82"/>
                  <a:gd name="T60" fmla="*/ 24 w 80"/>
                  <a:gd name="T61" fmla="*/ 4 h 82"/>
                  <a:gd name="T62" fmla="*/ 18 w 80"/>
                  <a:gd name="T63" fmla="*/ 8 h 82"/>
                  <a:gd name="T64" fmla="*/ 12 w 80"/>
                  <a:gd name="T65" fmla="*/ 12 h 82"/>
                  <a:gd name="T66" fmla="*/ 6 w 80"/>
                  <a:gd name="T67" fmla="*/ 18 h 82"/>
                  <a:gd name="T68" fmla="*/ 2 w 80"/>
                  <a:gd name="T69" fmla="*/ 26 h 82"/>
                  <a:gd name="T70" fmla="*/ 0 w 80"/>
                  <a:gd name="T71" fmla="*/ 32 h 82"/>
                  <a:gd name="T72" fmla="*/ 0 w 80"/>
                  <a:gd name="T7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82">
                    <a:moveTo>
                      <a:pt x="0" y="40"/>
                    </a:moveTo>
                    <a:lnTo>
                      <a:pt x="0" y="40"/>
                    </a:lnTo>
                    <a:lnTo>
                      <a:pt x="0" y="50"/>
                    </a:lnTo>
                    <a:lnTo>
                      <a:pt x="2" y="56"/>
                    </a:lnTo>
                    <a:lnTo>
                      <a:pt x="6" y="64"/>
                    </a:lnTo>
                    <a:lnTo>
                      <a:pt x="12" y="70"/>
                    </a:lnTo>
                    <a:lnTo>
                      <a:pt x="18" y="74"/>
                    </a:lnTo>
                    <a:lnTo>
                      <a:pt x="24" y="78"/>
                    </a:lnTo>
                    <a:lnTo>
                      <a:pt x="32" y="80"/>
                    </a:lnTo>
                    <a:lnTo>
                      <a:pt x="40" y="82"/>
                    </a:lnTo>
                    <a:lnTo>
                      <a:pt x="40" y="82"/>
                    </a:lnTo>
                    <a:lnTo>
                      <a:pt x="48" y="80"/>
                    </a:lnTo>
                    <a:lnTo>
                      <a:pt x="56" y="78"/>
                    </a:lnTo>
                    <a:lnTo>
                      <a:pt x="62" y="74"/>
                    </a:lnTo>
                    <a:lnTo>
                      <a:pt x="68" y="70"/>
                    </a:lnTo>
                    <a:lnTo>
                      <a:pt x="74" y="64"/>
                    </a:lnTo>
                    <a:lnTo>
                      <a:pt x="78" y="56"/>
                    </a:lnTo>
                    <a:lnTo>
                      <a:pt x="80" y="50"/>
                    </a:lnTo>
                    <a:lnTo>
                      <a:pt x="80" y="40"/>
                    </a:lnTo>
                    <a:lnTo>
                      <a:pt x="80" y="40"/>
                    </a:lnTo>
                    <a:lnTo>
                      <a:pt x="80" y="32"/>
                    </a:lnTo>
                    <a:lnTo>
                      <a:pt x="78" y="26"/>
                    </a:lnTo>
                    <a:lnTo>
                      <a:pt x="74" y="18"/>
                    </a:lnTo>
                    <a:lnTo>
                      <a:pt x="68" y="12"/>
                    </a:lnTo>
                    <a:lnTo>
                      <a:pt x="62" y="8"/>
                    </a:lnTo>
                    <a:lnTo>
                      <a:pt x="56" y="4"/>
                    </a:lnTo>
                    <a:lnTo>
                      <a:pt x="48" y="2"/>
                    </a:lnTo>
                    <a:lnTo>
                      <a:pt x="40" y="0"/>
                    </a:lnTo>
                    <a:lnTo>
                      <a:pt x="40" y="0"/>
                    </a:lnTo>
                    <a:lnTo>
                      <a:pt x="32" y="2"/>
                    </a:lnTo>
                    <a:lnTo>
                      <a:pt x="24" y="4"/>
                    </a:lnTo>
                    <a:lnTo>
                      <a:pt x="18" y="8"/>
                    </a:lnTo>
                    <a:lnTo>
                      <a:pt x="12" y="12"/>
                    </a:lnTo>
                    <a:lnTo>
                      <a:pt x="6" y="18"/>
                    </a:lnTo>
                    <a:lnTo>
                      <a:pt x="2" y="26"/>
                    </a:lnTo>
                    <a:lnTo>
                      <a:pt x="0" y="32"/>
                    </a:lnTo>
                    <a:lnTo>
                      <a:pt x="0" y="4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0"/>
              <p:cNvSpPr>
                <a:spLocks/>
              </p:cNvSpPr>
              <p:nvPr/>
            </p:nvSpPr>
            <p:spPr bwMode="auto">
              <a:xfrm>
                <a:off x="6598643" y="1468257"/>
                <a:ext cx="239020" cy="553731"/>
              </a:xfrm>
              <a:custGeom>
                <a:avLst/>
                <a:gdLst>
                  <a:gd name="T0" fmla="*/ 28 w 120"/>
                  <a:gd name="T1" fmla="*/ 0 h 278"/>
                  <a:gd name="T2" fmla="*/ 32 w 120"/>
                  <a:gd name="T3" fmla="*/ 0 h 278"/>
                  <a:gd name="T4" fmla="*/ 32 w 120"/>
                  <a:gd name="T5" fmla="*/ 0 h 278"/>
                  <a:gd name="T6" fmla="*/ 38 w 120"/>
                  <a:gd name="T7" fmla="*/ 4 h 278"/>
                  <a:gd name="T8" fmla="*/ 46 w 120"/>
                  <a:gd name="T9" fmla="*/ 8 h 278"/>
                  <a:gd name="T10" fmla="*/ 52 w 120"/>
                  <a:gd name="T11" fmla="*/ 10 h 278"/>
                  <a:gd name="T12" fmla="*/ 60 w 120"/>
                  <a:gd name="T13" fmla="*/ 12 h 278"/>
                  <a:gd name="T14" fmla="*/ 60 w 120"/>
                  <a:gd name="T15" fmla="*/ 12 h 278"/>
                  <a:gd name="T16" fmla="*/ 68 w 120"/>
                  <a:gd name="T17" fmla="*/ 10 h 278"/>
                  <a:gd name="T18" fmla="*/ 76 w 120"/>
                  <a:gd name="T19" fmla="*/ 8 h 278"/>
                  <a:gd name="T20" fmla="*/ 82 w 120"/>
                  <a:gd name="T21" fmla="*/ 4 h 278"/>
                  <a:gd name="T22" fmla="*/ 88 w 120"/>
                  <a:gd name="T23" fmla="*/ 0 h 278"/>
                  <a:gd name="T24" fmla="*/ 90 w 120"/>
                  <a:gd name="T25" fmla="*/ 0 h 278"/>
                  <a:gd name="T26" fmla="*/ 90 w 120"/>
                  <a:gd name="T27" fmla="*/ 0 h 278"/>
                  <a:gd name="T28" fmla="*/ 102 w 120"/>
                  <a:gd name="T29" fmla="*/ 2 h 278"/>
                  <a:gd name="T30" fmla="*/ 112 w 120"/>
                  <a:gd name="T31" fmla="*/ 8 h 278"/>
                  <a:gd name="T32" fmla="*/ 118 w 120"/>
                  <a:gd name="T33" fmla="*/ 18 h 278"/>
                  <a:gd name="T34" fmla="*/ 120 w 120"/>
                  <a:gd name="T35" fmla="*/ 28 h 278"/>
                  <a:gd name="T36" fmla="*/ 120 w 120"/>
                  <a:gd name="T37" fmla="*/ 120 h 278"/>
                  <a:gd name="T38" fmla="*/ 120 w 120"/>
                  <a:gd name="T39" fmla="*/ 120 h 278"/>
                  <a:gd name="T40" fmla="*/ 118 w 120"/>
                  <a:gd name="T41" fmla="*/ 128 h 278"/>
                  <a:gd name="T42" fmla="*/ 116 w 120"/>
                  <a:gd name="T43" fmla="*/ 136 h 278"/>
                  <a:gd name="T44" fmla="*/ 110 w 120"/>
                  <a:gd name="T45" fmla="*/ 142 h 278"/>
                  <a:gd name="T46" fmla="*/ 104 w 120"/>
                  <a:gd name="T47" fmla="*/ 146 h 278"/>
                  <a:gd name="T48" fmla="*/ 90 w 120"/>
                  <a:gd name="T49" fmla="*/ 250 h 278"/>
                  <a:gd name="T50" fmla="*/ 90 w 120"/>
                  <a:gd name="T51" fmla="*/ 250 h 278"/>
                  <a:gd name="T52" fmla="*/ 88 w 120"/>
                  <a:gd name="T53" fmla="*/ 262 h 278"/>
                  <a:gd name="T54" fmla="*/ 82 w 120"/>
                  <a:gd name="T55" fmla="*/ 270 h 278"/>
                  <a:gd name="T56" fmla="*/ 72 w 120"/>
                  <a:gd name="T57" fmla="*/ 276 h 278"/>
                  <a:gd name="T58" fmla="*/ 62 w 120"/>
                  <a:gd name="T59" fmla="*/ 278 h 278"/>
                  <a:gd name="T60" fmla="*/ 58 w 120"/>
                  <a:gd name="T61" fmla="*/ 278 h 278"/>
                  <a:gd name="T62" fmla="*/ 58 w 120"/>
                  <a:gd name="T63" fmla="*/ 278 h 278"/>
                  <a:gd name="T64" fmla="*/ 48 w 120"/>
                  <a:gd name="T65" fmla="*/ 276 h 278"/>
                  <a:gd name="T66" fmla="*/ 38 w 120"/>
                  <a:gd name="T67" fmla="*/ 270 h 278"/>
                  <a:gd name="T68" fmla="*/ 32 w 120"/>
                  <a:gd name="T69" fmla="*/ 262 h 278"/>
                  <a:gd name="T70" fmla="*/ 30 w 120"/>
                  <a:gd name="T71" fmla="*/ 250 h 278"/>
                  <a:gd name="T72" fmla="*/ 16 w 120"/>
                  <a:gd name="T73" fmla="*/ 146 h 278"/>
                  <a:gd name="T74" fmla="*/ 16 w 120"/>
                  <a:gd name="T75" fmla="*/ 146 h 278"/>
                  <a:gd name="T76" fmla="*/ 10 w 120"/>
                  <a:gd name="T77" fmla="*/ 142 h 278"/>
                  <a:gd name="T78" fmla="*/ 4 w 120"/>
                  <a:gd name="T79" fmla="*/ 136 h 278"/>
                  <a:gd name="T80" fmla="*/ 0 w 120"/>
                  <a:gd name="T81" fmla="*/ 128 h 278"/>
                  <a:gd name="T82" fmla="*/ 0 w 120"/>
                  <a:gd name="T83" fmla="*/ 120 h 278"/>
                  <a:gd name="T84" fmla="*/ 0 w 120"/>
                  <a:gd name="T85" fmla="*/ 28 h 278"/>
                  <a:gd name="T86" fmla="*/ 0 w 120"/>
                  <a:gd name="T87" fmla="*/ 28 h 278"/>
                  <a:gd name="T88" fmla="*/ 2 w 120"/>
                  <a:gd name="T89" fmla="*/ 18 h 278"/>
                  <a:gd name="T90" fmla="*/ 8 w 120"/>
                  <a:gd name="T91" fmla="*/ 8 h 278"/>
                  <a:gd name="T92" fmla="*/ 18 w 120"/>
                  <a:gd name="T93" fmla="*/ 2 h 278"/>
                  <a:gd name="T94" fmla="*/ 28 w 120"/>
                  <a:gd name="T9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78">
                    <a:moveTo>
                      <a:pt x="28" y="0"/>
                    </a:moveTo>
                    <a:lnTo>
                      <a:pt x="32" y="0"/>
                    </a:lnTo>
                    <a:lnTo>
                      <a:pt x="32" y="0"/>
                    </a:lnTo>
                    <a:lnTo>
                      <a:pt x="38" y="4"/>
                    </a:lnTo>
                    <a:lnTo>
                      <a:pt x="46" y="8"/>
                    </a:lnTo>
                    <a:lnTo>
                      <a:pt x="52" y="10"/>
                    </a:lnTo>
                    <a:lnTo>
                      <a:pt x="60" y="12"/>
                    </a:lnTo>
                    <a:lnTo>
                      <a:pt x="60" y="12"/>
                    </a:lnTo>
                    <a:lnTo>
                      <a:pt x="68" y="10"/>
                    </a:lnTo>
                    <a:lnTo>
                      <a:pt x="76" y="8"/>
                    </a:lnTo>
                    <a:lnTo>
                      <a:pt x="82" y="4"/>
                    </a:lnTo>
                    <a:lnTo>
                      <a:pt x="88" y="0"/>
                    </a:lnTo>
                    <a:lnTo>
                      <a:pt x="90" y="0"/>
                    </a:lnTo>
                    <a:lnTo>
                      <a:pt x="90" y="0"/>
                    </a:lnTo>
                    <a:lnTo>
                      <a:pt x="102" y="2"/>
                    </a:lnTo>
                    <a:lnTo>
                      <a:pt x="112" y="8"/>
                    </a:lnTo>
                    <a:lnTo>
                      <a:pt x="118" y="18"/>
                    </a:lnTo>
                    <a:lnTo>
                      <a:pt x="120" y="28"/>
                    </a:lnTo>
                    <a:lnTo>
                      <a:pt x="120" y="120"/>
                    </a:lnTo>
                    <a:lnTo>
                      <a:pt x="120" y="120"/>
                    </a:lnTo>
                    <a:lnTo>
                      <a:pt x="118" y="128"/>
                    </a:lnTo>
                    <a:lnTo>
                      <a:pt x="116" y="136"/>
                    </a:lnTo>
                    <a:lnTo>
                      <a:pt x="110" y="142"/>
                    </a:lnTo>
                    <a:lnTo>
                      <a:pt x="104" y="146"/>
                    </a:lnTo>
                    <a:lnTo>
                      <a:pt x="90" y="250"/>
                    </a:lnTo>
                    <a:lnTo>
                      <a:pt x="90" y="250"/>
                    </a:lnTo>
                    <a:lnTo>
                      <a:pt x="88" y="262"/>
                    </a:lnTo>
                    <a:lnTo>
                      <a:pt x="82" y="270"/>
                    </a:lnTo>
                    <a:lnTo>
                      <a:pt x="72" y="276"/>
                    </a:lnTo>
                    <a:lnTo>
                      <a:pt x="62" y="278"/>
                    </a:lnTo>
                    <a:lnTo>
                      <a:pt x="58" y="278"/>
                    </a:lnTo>
                    <a:lnTo>
                      <a:pt x="58" y="278"/>
                    </a:lnTo>
                    <a:lnTo>
                      <a:pt x="48" y="276"/>
                    </a:lnTo>
                    <a:lnTo>
                      <a:pt x="38" y="270"/>
                    </a:lnTo>
                    <a:lnTo>
                      <a:pt x="32" y="262"/>
                    </a:lnTo>
                    <a:lnTo>
                      <a:pt x="30" y="250"/>
                    </a:lnTo>
                    <a:lnTo>
                      <a:pt x="16" y="146"/>
                    </a:lnTo>
                    <a:lnTo>
                      <a:pt x="16" y="146"/>
                    </a:lnTo>
                    <a:lnTo>
                      <a:pt x="10" y="142"/>
                    </a:lnTo>
                    <a:lnTo>
                      <a:pt x="4" y="136"/>
                    </a:lnTo>
                    <a:lnTo>
                      <a:pt x="0" y="128"/>
                    </a:lnTo>
                    <a:lnTo>
                      <a:pt x="0" y="120"/>
                    </a:lnTo>
                    <a:lnTo>
                      <a:pt x="0" y="28"/>
                    </a:lnTo>
                    <a:lnTo>
                      <a:pt x="0" y="28"/>
                    </a:lnTo>
                    <a:lnTo>
                      <a:pt x="2" y="18"/>
                    </a:lnTo>
                    <a:lnTo>
                      <a:pt x="8" y="8"/>
                    </a:lnTo>
                    <a:lnTo>
                      <a:pt x="18" y="2"/>
                    </a:lnTo>
                    <a:lnTo>
                      <a:pt x="28" y="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6"/>
              <p:cNvSpPr>
                <a:spLocks/>
              </p:cNvSpPr>
              <p:nvPr/>
            </p:nvSpPr>
            <p:spPr bwMode="auto">
              <a:xfrm>
                <a:off x="6853598" y="1946298"/>
                <a:ext cx="159347" cy="163331"/>
              </a:xfrm>
              <a:custGeom>
                <a:avLst/>
                <a:gdLst>
                  <a:gd name="T0" fmla="*/ 0 w 80"/>
                  <a:gd name="T1" fmla="*/ 40 h 82"/>
                  <a:gd name="T2" fmla="*/ 0 w 80"/>
                  <a:gd name="T3" fmla="*/ 40 h 82"/>
                  <a:gd name="T4" fmla="*/ 0 w 80"/>
                  <a:gd name="T5" fmla="*/ 48 h 82"/>
                  <a:gd name="T6" fmla="*/ 2 w 80"/>
                  <a:gd name="T7" fmla="*/ 56 h 82"/>
                  <a:gd name="T8" fmla="*/ 6 w 80"/>
                  <a:gd name="T9" fmla="*/ 64 h 82"/>
                  <a:gd name="T10" fmla="*/ 12 w 80"/>
                  <a:gd name="T11" fmla="*/ 70 h 82"/>
                  <a:gd name="T12" fmla="*/ 18 w 80"/>
                  <a:gd name="T13" fmla="*/ 74 h 82"/>
                  <a:gd name="T14" fmla="*/ 24 w 80"/>
                  <a:gd name="T15" fmla="*/ 78 h 82"/>
                  <a:gd name="T16" fmla="*/ 32 w 80"/>
                  <a:gd name="T17" fmla="*/ 80 h 82"/>
                  <a:gd name="T18" fmla="*/ 40 w 80"/>
                  <a:gd name="T19" fmla="*/ 82 h 82"/>
                  <a:gd name="T20" fmla="*/ 40 w 80"/>
                  <a:gd name="T21" fmla="*/ 82 h 82"/>
                  <a:gd name="T22" fmla="*/ 48 w 80"/>
                  <a:gd name="T23" fmla="*/ 80 h 82"/>
                  <a:gd name="T24" fmla="*/ 56 w 80"/>
                  <a:gd name="T25" fmla="*/ 78 h 82"/>
                  <a:gd name="T26" fmla="*/ 62 w 80"/>
                  <a:gd name="T27" fmla="*/ 74 h 82"/>
                  <a:gd name="T28" fmla="*/ 68 w 80"/>
                  <a:gd name="T29" fmla="*/ 70 h 82"/>
                  <a:gd name="T30" fmla="*/ 74 w 80"/>
                  <a:gd name="T31" fmla="*/ 64 h 82"/>
                  <a:gd name="T32" fmla="*/ 78 w 80"/>
                  <a:gd name="T33" fmla="*/ 56 h 82"/>
                  <a:gd name="T34" fmla="*/ 80 w 80"/>
                  <a:gd name="T35" fmla="*/ 48 h 82"/>
                  <a:gd name="T36" fmla="*/ 80 w 80"/>
                  <a:gd name="T37" fmla="*/ 40 h 82"/>
                  <a:gd name="T38" fmla="*/ 80 w 80"/>
                  <a:gd name="T39" fmla="*/ 40 h 82"/>
                  <a:gd name="T40" fmla="*/ 80 w 80"/>
                  <a:gd name="T41" fmla="*/ 32 h 82"/>
                  <a:gd name="T42" fmla="*/ 78 w 80"/>
                  <a:gd name="T43" fmla="*/ 24 h 82"/>
                  <a:gd name="T44" fmla="*/ 74 w 80"/>
                  <a:gd name="T45" fmla="*/ 18 h 82"/>
                  <a:gd name="T46" fmla="*/ 68 w 80"/>
                  <a:gd name="T47" fmla="*/ 12 h 82"/>
                  <a:gd name="T48" fmla="*/ 62 w 80"/>
                  <a:gd name="T49" fmla="*/ 6 h 82"/>
                  <a:gd name="T50" fmla="*/ 56 w 80"/>
                  <a:gd name="T51" fmla="*/ 4 h 82"/>
                  <a:gd name="T52" fmla="*/ 48 w 80"/>
                  <a:gd name="T53" fmla="*/ 0 h 82"/>
                  <a:gd name="T54" fmla="*/ 40 w 80"/>
                  <a:gd name="T55" fmla="*/ 0 h 82"/>
                  <a:gd name="T56" fmla="*/ 40 w 80"/>
                  <a:gd name="T57" fmla="*/ 0 h 82"/>
                  <a:gd name="T58" fmla="*/ 32 w 80"/>
                  <a:gd name="T59" fmla="*/ 0 h 82"/>
                  <a:gd name="T60" fmla="*/ 24 w 80"/>
                  <a:gd name="T61" fmla="*/ 4 h 82"/>
                  <a:gd name="T62" fmla="*/ 18 w 80"/>
                  <a:gd name="T63" fmla="*/ 6 h 82"/>
                  <a:gd name="T64" fmla="*/ 12 w 80"/>
                  <a:gd name="T65" fmla="*/ 12 h 82"/>
                  <a:gd name="T66" fmla="*/ 6 w 80"/>
                  <a:gd name="T67" fmla="*/ 18 h 82"/>
                  <a:gd name="T68" fmla="*/ 2 w 80"/>
                  <a:gd name="T69" fmla="*/ 24 h 82"/>
                  <a:gd name="T70" fmla="*/ 0 w 80"/>
                  <a:gd name="T71" fmla="*/ 32 h 82"/>
                  <a:gd name="T72" fmla="*/ 0 w 80"/>
                  <a:gd name="T7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82">
                    <a:moveTo>
                      <a:pt x="0" y="40"/>
                    </a:moveTo>
                    <a:lnTo>
                      <a:pt x="0" y="40"/>
                    </a:lnTo>
                    <a:lnTo>
                      <a:pt x="0" y="48"/>
                    </a:lnTo>
                    <a:lnTo>
                      <a:pt x="2" y="56"/>
                    </a:lnTo>
                    <a:lnTo>
                      <a:pt x="6" y="64"/>
                    </a:lnTo>
                    <a:lnTo>
                      <a:pt x="12" y="70"/>
                    </a:lnTo>
                    <a:lnTo>
                      <a:pt x="18" y="74"/>
                    </a:lnTo>
                    <a:lnTo>
                      <a:pt x="24" y="78"/>
                    </a:lnTo>
                    <a:lnTo>
                      <a:pt x="32" y="80"/>
                    </a:lnTo>
                    <a:lnTo>
                      <a:pt x="40" y="82"/>
                    </a:lnTo>
                    <a:lnTo>
                      <a:pt x="40" y="82"/>
                    </a:lnTo>
                    <a:lnTo>
                      <a:pt x="48" y="80"/>
                    </a:lnTo>
                    <a:lnTo>
                      <a:pt x="56" y="78"/>
                    </a:lnTo>
                    <a:lnTo>
                      <a:pt x="62" y="74"/>
                    </a:lnTo>
                    <a:lnTo>
                      <a:pt x="68" y="70"/>
                    </a:lnTo>
                    <a:lnTo>
                      <a:pt x="74" y="64"/>
                    </a:lnTo>
                    <a:lnTo>
                      <a:pt x="78" y="56"/>
                    </a:lnTo>
                    <a:lnTo>
                      <a:pt x="80" y="48"/>
                    </a:lnTo>
                    <a:lnTo>
                      <a:pt x="80" y="40"/>
                    </a:lnTo>
                    <a:lnTo>
                      <a:pt x="80" y="40"/>
                    </a:lnTo>
                    <a:lnTo>
                      <a:pt x="80" y="32"/>
                    </a:lnTo>
                    <a:lnTo>
                      <a:pt x="78" y="24"/>
                    </a:lnTo>
                    <a:lnTo>
                      <a:pt x="74" y="18"/>
                    </a:lnTo>
                    <a:lnTo>
                      <a:pt x="68" y="12"/>
                    </a:lnTo>
                    <a:lnTo>
                      <a:pt x="62" y="6"/>
                    </a:lnTo>
                    <a:lnTo>
                      <a:pt x="56" y="4"/>
                    </a:lnTo>
                    <a:lnTo>
                      <a:pt x="48" y="0"/>
                    </a:lnTo>
                    <a:lnTo>
                      <a:pt x="40" y="0"/>
                    </a:lnTo>
                    <a:lnTo>
                      <a:pt x="40" y="0"/>
                    </a:lnTo>
                    <a:lnTo>
                      <a:pt x="32" y="0"/>
                    </a:lnTo>
                    <a:lnTo>
                      <a:pt x="24" y="4"/>
                    </a:lnTo>
                    <a:lnTo>
                      <a:pt x="18" y="6"/>
                    </a:lnTo>
                    <a:lnTo>
                      <a:pt x="12" y="12"/>
                    </a:lnTo>
                    <a:lnTo>
                      <a:pt x="6" y="18"/>
                    </a:lnTo>
                    <a:lnTo>
                      <a:pt x="2" y="24"/>
                    </a:lnTo>
                    <a:lnTo>
                      <a:pt x="0" y="32"/>
                    </a:lnTo>
                    <a:lnTo>
                      <a:pt x="0" y="4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8"/>
              <p:cNvSpPr>
                <a:spLocks/>
              </p:cNvSpPr>
              <p:nvPr/>
            </p:nvSpPr>
            <p:spPr bwMode="auto">
              <a:xfrm>
                <a:off x="6813761" y="2117596"/>
                <a:ext cx="239020" cy="553731"/>
              </a:xfrm>
              <a:custGeom>
                <a:avLst/>
                <a:gdLst>
                  <a:gd name="T0" fmla="*/ 28 w 120"/>
                  <a:gd name="T1" fmla="*/ 0 h 278"/>
                  <a:gd name="T2" fmla="*/ 32 w 120"/>
                  <a:gd name="T3" fmla="*/ 0 h 278"/>
                  <a:gd name="T4" fmla="*/ 32 w 120"/>
                  <a:gd name="T5" fmla="*/ 0 h 278"/>
                  <a:gd name="T6" fmla="*/ 38 w 120"/>
                  <a:gd name="T7" fmla="*/ 4 h 278"/>
                  <a:gd name="T8" fmla="*/ 44 w 120"/>
                  <a:gd name="T9" fmla="*/ 8 h 278"/>
                  <a:gd name="T10" fmla="*/ 52 w 120"/>
                  <a:gd name="T11" fmla="*/ 10 h 278"/>
                  <a:gd name="T12" fmla="*/ 60 w 120"/>
                  <a:gd name="T13" fmla="*/ 10 h 278"/>
                  <a:gd name="T14" fmla="*/ 60 w 120"/>
                  <a:gd name="T15" fmla="*/ 10 h 278"/>
                  <a:gd name="T16" fmla="*/ 68 w 120"/>
                  <a:gd name="T17" fmla="*/ 10 h 278"/>
                  <a:gd name="T18" fmla="*/ 76 w 120"/>
                  <a:gd name="T19" fmla="*/ 8 h 278"/>
                  <a:gd name="T20" fmla="*/ 82 w 120"/>
                  <a:gd name="T21" fmla="*/ 4 h 278"/>
                  <a:gd name="T22" fmla="*/ 88 w 120"/>
                  <a:gd name="T23" fmla="*/ 0 h 278"/>
                  <a:gd name="T24" fmla="*/ 90 w 120"/>
                  <a:gd name="T25" fmla="*/ 0 h 278"/>
                  <a:gd name="T26" fmla="*/ 90 w 120"/>
                  <a:gd name="T27" fmla="*/ 0 h 278"/>
                  <a:gd name="T28" fmla="*/ 102 w 120"/>
                  <a:gd name="T29" fmla="*/ 2 h 278"/>
                  <a:gd name="T30" fmla="*/ 110 w 120"/>
                  <a:gd name="T31" fmla="*/ 8 h 278"/>
                  <a:gd name="T32" fmla="*/ 118 w 120"/>
                  <a:gd name="T33" fmla="*/ 18 h 278"/>
                  <a:gd name="T34" fmla="*/ 120 w 120"/>
                  <a:gd name="T35" fmla="*/ 28 h 278"/>
                  <a:gd name="T36" fmla="*/ 120 w 120"/>
                  <a:gd name="T37" fmla="*/ 120 h 278"/>
                  <a:gd name="T38" fmla="*/ 120 w 120"/>
                  <a:gd name="T39" fmla="*/ 120 h 278"/>
                  <a:gd name="T40" fmla="*/ 118 w 120"/>
                  <a:gd name="T41" fmla="*/ 128 h 278"/>
                  <a:gd name="T42" fmla="*/ 114 w 120"/>
                  <a:gd name="T43" fmla="*/ 136 h 278"/>
                  <a:gd name="T44" fmla="*/ 110 w 120"/>
                  <a:gd name="T45" fmla="*/ 142 h 278"/>
                  <a:gd name="T46" fmla="*/ 104 w 120"/>
                  <a:gd name="T47" fmla="*/ 146 h 278"/>
                  <a:gd name="T48" fmla="*/ 90 w 120"/>
                  <a:gd name="T49" fmla="*/ 250 h 278"/>
                  <a:gd name="T50" fmla="*/ 90 w 120"/>
                  <a:gd name="T51" fmla="*/ 250 h 278"/>
                  <a:gd name="T52" fmla="*/ 88 w 120"/>
                  <a:gd name="T53" fmla="*/ 260 h 278"/>
                  <a:gd name="T54" fmla="*/ 82 w 120"/>
                  <a:gd name="T55" fmla="*/ 270 h 278"/>
                  <a:gd name="T56" fmla="*/ 72 w 120"/>
                  <a:gd name="T57" fmla="*/ 276 h 278"/>
                  <a:gd name="T58" fmla="*/ 60 w 120"/>
                  <a:gd name="T59" fmla="*/ 278 h 278"/>
                  <a:gd name="T60" fmla="*/ 58 w 120"/>
                  <a:gd name="T61" fmla="*/ 278 h 278"/>
                  <a:gd name="T62" fmla="*/ 58 w 120"/>
                  <a:gd name="T63" fmla="*/ 278 h 278"/>
                  <a:gd name="T64" fmla="*/ 46 w 120"/>
                  <a:gd name="T65" fmla="*/ 276 h 278"/>
                  <a:gd name="T66" fmla="*/ 38 w 120"/>
                  <a:gd name="T67" fmla="*/ 270 h 278"/>
                  <a:gd name="T68" fmla="*/ 32 w 120"/>
                  <a:gd name="T69" fmla="*/ 260 h 278"/>
                  <a:gd name="T70" fmla="*/ 28 w 120"/>
                  <a:gd name="T71" fmla="*/ 250 h 278"/>
                  <a:gd name="T72" fmla="*/ 16 w 120"/>
                  <a:gd name="T73" fmla="*/ 146 h 278"/>
                  <a:gd name="T74" fmla="*/ 16 w 120"/>
                  <a:gd name="T75" fmla="*/ 146 h 278"/>
                  <a:gd name="T76" fmla="*/ 8 w 120"/>
                  <a:gd name="T77" fmla="*/ 142 h 278"/>
                  <a:gd name="T78" fmla="*/ 4 w 120"/>
                  <a:gd name="T79" fmla="*/ 136 h 278"/>
                  <a:gd name="T80" fmla="*/ 0 w 120"/>
                  <a:gd name="T81" fmla="*/ 128 h 278"/>
                  <a:gd name="T82" fmla="*/ 0 w 120"/>
                  <a:gd name="T83" fmla="*/ 120 h 278"/>
                  <a:gd name="T84" fmla="*/ 0 w 120"/>
                  <a:gd name="T85" fmla="*/ 28 h 278"/>
                  <a:gd name="T86" fmla="*/ 0 w 120"/>
                  <a:gd name="T87" fmla="*/ 28 h 278"/>
                  <a:gd name="T88" fmla="*/ 2 w 120"/>
                  <a:gd name="T89" fmla="*/ 18 h 278"/>
                  <a:gd name="T90" fmla="*/ 8 w 120"/>
                  <a:gd name="T91" fmla="*/ 8 h 278"/>
                  <a:gd name="T92" fmla="*/ 18 w 120"/>
                  <a:gd name="T93" fmla="*/ 2 h 278"/>
                  <a:gd name="T94" fmla="*/ 28 w 120"/>
                  <a:gd name="T9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78">
                    <a:moveTo>
                      <a:pt x="28" y="0"/>
                    </a:moveTo>
                    <a:lnTo>
                      <a:pt x="32" y="0"/>
                    </a:lnTo>
                    <a:lnTo>
                      <a:pt x="32" y="0"/>
                    </a:lnTo>
                    <a:lnTo>
                      <a:pt x="38" y="4"/>
                    </a:lnTo>
                    <a:lnTo>
                      <a:pt x="44" y="8"/>
                    </a:lnTo>
                    <a:lnTo>
                      <a:pt x="52" y="10"/>
                    </a:lnTo>
                    <a:lnTo>
                      <a:pt x="60" y="10"/>
                    </a:lnTo>
                    <a:lnTo>
                      <a:pt x="60" y="10"/>
                    </a:lnTo>
                    <a:lnTo>
                      <a:pt x="68" y="10"/>
                    </a:lnTo>
                    <a:lnTo>
                      <a:pt x="76" y="8"/>
                    </a:lnTo>
                    <a:lnTo>
                      <a:pt x="82" y="4"/>
                    </a:lnTo>
                    <a:lnTo>
                      <a:pt x="88" y="0"/>
                    </a:lnTo>
                    <a:lnTo>
                      <a:pt x="90" y="0"/>
                    </a:lnTo>
                    <a:lnTo>
                      <a:pt x="90" y="0"/>
                    </a:lnTo>
                    <a:lnTo>
                      <a:pt x="102" y="2"/>
                    </a:lnTo>
                    <a:lnTo>
                      <a:pt x="110" y="8"/>
                    </a:lnTo>
                    <a:lnTo>
                      <a:pt x="118" y="18"/>
                    </a:lnTo>
                    <a:lnTo>
                      <a:pt x="120" y="28"/>
                    </a:lnTo>
                    <a:lnTo>
                      <a:pt x="120" y="120"/>
                    </a:lnTo>
                    <a:lnTo>
                      <a:pt x="120" y="120"/>
                    </a:lnTo>
                    <a:lnTo>
                      <a:pt x="118" y="128"/>
                    </a:lnTo>
                    <a:lnTo>
                      <a:pt x="114" y="136"/>
                    </a:lnTo>
                    <a:lnTo>
                      <a:pt x="110" y="142"/>
                    </a:lnTo>
                    <a:lnTo>
                      <a:pt x="104" y="146"/>
                    </a:lnTo>
                    <a:lnTo>
                      <a:pt x="90" y="250"/>
                    </a:lnTo>
                    <a:lnTo>
                      <a:pt x="90" y="250"/>
                    </a:lnTo>
                    <a:lnTo>
                      <a:pt x="88" y="260"/>
                    </a:lnTo>
                    <a:lnTo>
                      <a:pt x="82" y="270"/>
                    </a:lnTo>
                    <a:lnTo>
                      <a:pt x="72" y="276"/>
                    </a:lnTo>
                    <a:lnTo>
                      <a:pt x="60" y="278"/>
                    </a:lnTo>
                    <a:lnTo>
                      <a:pt x="58" y="278"/>
                    </a:lnTo>
                    <a:lnTo>
                      <a:pt x="58" y="278"/>
                    </a:lnTo>
                    <a:lnTo>
                      <a:pt x="46" y="276"/>
                    </a:lnTo>
                    <a:lnTo>
                      <a:pt x="38" y="270"/>
                    </a:lnTo>
                    <a:lnTo>
                      <a:pt x="32" y="260"/>
                    </a:lnTo>
                    <a:lnTo>
                      <a:pt x="28" y="250"/>
                    </a:lnTo>
                    <a:lnTo>
                      <a:pt x="16" y="146"/>
                    </a:lnTo>
                    <a:lnTo>
                      <a:pt x="16" y="146"/>
                    </a:lnTo>
                    <a:lnTo>
                      <a:pt x="8" y="142"/>
                    </a:lnTo>
                    <a:lnTo>
                      <a:pt x="4" y="136"/>
                    </a:lnTo>
                    <a:lnTo>
                      <a:pt x="0" y="128"/>
                    </a:lnTo>
                    <a:lnTo>
                      <a:pt x="0" y="120"/>
                    </a:lnTo>
                    <a:lnTo>
                      <a:pt x="0" y="28"/>
                    </a:lnTo>
                    <a:lnTo>
                      <a:pt x="0" y="28"/>
                    </a:lnTo>
                    <a:lnTo>
                      <a:pt x="2" y="18"/>
                    </a:lnTo>
                    <a:lnTo>
                      <a:pt x="8" y="8"/>
                    </a:lnTo>
                    <a:lnTo>
                      <a:pt x="18" y="2"/>
                    </a:lnTo>
                    <a:lnTo>
                      <a:pt x="28" y="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80"/>
              <p:cNvSpPr>
                <a:spLocks/>
              </p:cNvSpPr>
              <p:nvPr/>
            </p:nvSpPr>
            <p:spPr bwMode="auto">
              <a:xfrm>
                <a:off x="7072700" y="2631490"/>
                <a:ext cx="159347" cy="159347"/>
              </a:xfrm>
              <a:custGeom>
                <a:avLst/>
                <a:gdLst>
                  <a:gd name="T0" fmla="*/ 0 w 80"/>
                  <a:gd name="T1" fmla="*/ 40 h 80"/>
                  <a:gd name="T2" fmla="*/ 0 w 80"/>
                  <a:gd name="T3" fmla="*/ 40 h 80"/>
                  <a:gd name="T4" fmla="*/ 0 w 80"/>
                  <a:gd name="T5" fmla="*/ 48 h 80"/>
                  <a:gd name="T6" fmla="*/ 2 w 80"/>
                  <a:gd name="T7" fmla="*/ 56 h 80"/>
                  <a:gd name="T8" fmla="*/ 6 w 80"/>
                  <a:gd name="T9" fmla="*/ 62 h 80"/>
                  <a:gd name="T10" fmla="*/ 12 w 80"/>
                  <a:gd name="T11" fmla="*/ 68 h 80"/>
                  <a:gd name="T12" fmla="*/ 18 w 80"/>
                  <a:gd name="T13" fmla="*/ 74 h 80"/>
                  <a:gd name="T14" fmla="*/ 24 w 80"/>
                  <a:gd name="T15" fmla="*/ 78 h 80"/>
                  <a:gd name="T16" fmla="*/ 32 w 80"/>
                  <a:gd name="T17" fmla="*/ 80 h 80"/>
                  <a:gd name="T18" fmla="*/ 40 w 80"/>
                  <a:gd name="T19" fmla="*/ 80 h 80"/>
                  <a:gd name="T20" fmla="*/ 40 w 80"/>
                  <a:gd name="T21" fmla="*/ 80 h 80"/>
                  <a:gd name="T22" fmla="*/ 48 w 80"/>
                  <a:gd name="T23" fmla="*/ 80 h 80"/>
                  <a:gd name="T24" fmla="*/ 56 w 80"/>
                  <a:gd name="T25" fmla="*/ 78 h 80"/>
                  <a:gd name="T26" fmla="*/ 62 w 80"/>
                  <a:gd name="T27" fmla="*/ 74 h 80"/>
                  <a:gd name="T28" fmla="*/ 68 w 80"/>
                  <a:gd name="T29" fmla="*/ 68 h 80"/>
                  <a:gd name="T30" fmla="*/ 74 w 80"/>
                  <a:gd name="T31" fmla="*/ 62 h 80"/>
                  <a:gd name="T32" fmla="*/ 78 w 80"/>
                  <a:gd name="T33" fmla="*/ 56 h 80"/>
                  <a:gd name="T34" fmla="*/ 80 w 80"/>
                  <a:gd name="T35" fmla="*/ 48 h 80"/>
                  <a:gd name="T36" fmla="*/ 80 w 80"/>
                  <a:gd name="T37" fmla="*/ 40 h 80"/>
                  <a:gd name="T38" fmla="*/ 80 w 80"/>
                  <a:gd name="T39" fmla="*/ 40 h 80"/>
                  <a:gd name="T40" fmla="*/ 80 w 80"/>
                  <a:gd name="T41" fmla="*/ 32 h 80"/>
                  <a:gd name="T42" fmla="*/ 78 w 80"/>
                  <a:gd name="T43" fmla="*/ 24 h 80"/>
                  <a:gd name="T44" fmla="*/ 74 w 80"/>
                  <a:gd name="T45" fmla="*/ 18 h 80"/>
                  <a:gd name="T46" fmla="*/ 68 w 80"/>
                  <a:gd name="T47" fmla="*/ 12 h 80"/>
                  <a:gd name="T48" fmla="*/ 62 w 80"/>
                  <a:gd name="T49" fmla="*/ 6 h 80"/>
                  <a:gd name="T50" fmla="*/ 56 w 80"/>
                  <a:gd name="T51" fmla="*/ 2 h 80"/>
                  <a:gd name="T52" fmla="*/ 48 w 80"/>
                  <a:gd name="T53" fmla="*/ 0 h 80"/>
                  <a:gd name="T54" fmla="*/ 40 w 80"/>
                  <a:gd name="T55" fmla="*/ 0 h 80"/>
                  <a:gd name="T56" fmla="*/ 40 w 80"/>
                  <a:gd name="T57" fmla="*/ 0 h 80"/>
                  <a:gd name="T58" fmla="*/ 32 w 80"/>
                  <a:gd name="T59" fmla="*/ 0 h 80"/>
                  <a:gd name="T60" fmla="*/ 24 w 80"/>
                  <a:gd name="T61" fmla="*/ 2 h 80"/>
                  <a:gd name="T62" fmla="*/ 18 w 80"/>
                  <a:gd name="T63" fmla="*/ 6 h 80"/>
                  <a:gd name="T64" fmla="*/ 12 w 80"/>
                  <a:gd name="T65" fmla="*/ 12 h 80"/>
                  <a:gd name="T66" fmla="*/ 6 w 80"/>
                  <a:gd name="T67" fmla="*/ 18 h 80"/>
                  <a:gd name="T68" fmla="*/ 2 w 80"/>
                  <a:gd name="T69" fmla="*/ 24 h 80"/>
                  <a:gd name="T70" fmla="*/ 0 w 80"/>
                  <a:gd name="T71" fmla="*/ 32 h 80"/>
                  <a:gd name="T72" fmla="*/ 0 w 80"/>
                  <a:gd name="T73"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80">
                    <a:moveTo>
                      <a:pt x="0" y="40"/>
                    </a:moveTo>
                    <a:lnTo>
                      <a:pt x="0" y="40"/>
                    </a:lnTo>
                    <a:lnTo>
                      <a:pt x="0" y="48"/>
                    </a:lnTo>
                    <a:lnTo>
                      <a:pt x="2" y="56"/>
                    </a:lnTo>
                    <a:lnTo>
                      <a:pt x="6" y="62"/>
                    </a:lnTo>
                    <a:lnTo>
                      <a:pt x="12" y="68"/>
                    </a:lnTo>
                    <a:lnTo>
                      <a:pt x="18" y="74"/>
                    </a:lnTo>
                    <a:lnTo>
                      <a:pt x="24" y="78"/>
                    </a:lnTo>
                    <a:lnTo>
                      <a:pt x="32" y="80"/>
                    </a:lnTo>
                    <a:lnTo>
                      <a:pt x="40" y="80"/>
                    </a:lnTo>
                    <a:lnTo>
                      <a:pt x="40" y="80"/>
                    </a:lnTo>
                    <a:lnTo>
                      <a:pt x="48" y="80"/>
                    </a:lnTo>
                    <a:lnTo>
                      <a:pt x="56" y="78"/>
                    </a:lnTo>
                    <a:lnTo>
                      <a:pt x="62" y="74"/>
                    </a:lnTo>
                    <a:lnTo>
                      <a:pt x="68" y="68"/>
                    </a:lnTo>
                    <a:lnTo>
                      <a:pt x="74" y="62"/>
                    </a:lnTo>
                    <a:lnTo>
                      <a:pt x="78" y="56"/>
                    </a:lnTo>
                    <a:lnTo>
                      <a:pt x="80" y="48"/>
                    </a:lnTo>
                    <a:lnTo>
                      <a:pt x="80" y="40"/>
                    </a:lnTo>
                    <a:lnTo>
                      <a:pt x="80" y="40"/>
                    </a:lnTo>
                    <a:lnTo>
                      <a:pt x="80" y="32"/>
                    </a:lnTo>
                    <a:lnTo>
                      <a:pt x="78" y="24"/>
                    </a:lnTo>
                    <a:lnTo>
                      <a:pt x="74" y="18"/>
                    </a:lnTo>
                    <a:lnTo>
                      <a:pt x="68" y="12"/>
                    </a:lnTo>
                    <a:lnTo>
                      <a:pt x="62" y="6"/>
                    </a:lnTo>
                    <a:lnTo>
                      <a:pt x="56" y="2"/>
                    </a:lnTo>
                    <a:lnTo>
                      <a:pt x="48" y="0"/>
                    </a:lnTo>
                    <a:lnTo>
                      <a:pt x="40" y="0"/>
                    </a:lnTo>
                    <a:lnTo>
                      <a:pt x="40" y="0"/>
                    </a:lnTo>
                    <a:lnTo>
                      <a:pt x="32" y="0"/>
                    </a:lnTo>
                    <a:lnTo>
                      <a:pt x="24" y="2"/>
                    </a:lnTo>
                    <a:lnTo>
                      <a:pt x="18" y="6"/>
                    </a:lnTo>
                    <a:lnTo>
                      <a:pt x="12" y="12"/>
                    </a:lnTo>
                    <a:lnTo>
                      <a:pt x="6" y="18"/>
                    </a:lnTo>
                    <a:lnTo>
                      <a:pt x="2" y="24"/>
                    </a:lnTo>
                    <a:lnTo>
                      <a:pt x="0" y="32"/>
                    </a:lnTo>
                    <a:lnTo>
                      <a:pt x="0" y="4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82"/>
              <p:cNvSpPr>
                <a:spLocks/>
              </p:cNvSpPr>
              <p:nvPr/>
            </p:nvSpPr>
            <p:spPr bwMode="auto">
              <a:xfrm>
                <a:off x="7032864" y="2798805"/>
                <a:ext cx="239020" cy="557714"/>
              </a:xfrm>
              <a:custGeom>
                <a:avLst/>
                <a:gdLst>
                  <a:gd name="T0" fmla="*/ 28 w 120"/>
                  <a:gd name="T1" fmla="*/ 0 h 280"/>
                  <a:gd name="T2" fmla="*/ 32 w 120"/>
                  <a:gd name="T3" fmla="*/ 0 h 280"/>
                  <a:gd name="T4" fmla="*/ 32 w 120"/>
                  <a:gd name="T5" fmla="*/ 0 h 280"/>
                  <a:gd name="T6" fmla="*/ 38 w 120"/>
                  <a:gd name="T7" fmla="*/ 6 h 280"/>
                  <a:gd name="T8" fmla="*/ 46 w 120"/>
                  <a:gd name="T9" fmla="*/ 10 h 280"/>
                  <a:gd name="T10" fmla="*/ 52 w 120"/>
                  <a:gd name="T11" fmla="*/ 12 h 280"/>
                  <a:gd name="T12" fmla="*/ 60 w 120"/>
                  <a:gd name="T13" fmla="*/ 12 h 280"/>
                  <a:gd name="T14" fmla="*/ 60 w 120"/>
                  <a:gd name="T15" fmla="*/ 12 h 280"/>
                  <a:gd name="T16" fmla="*/ 68 w 120"/>
                  <a:gd name="T17" fmla="*/ 12 h 280"/>
                  <a:gd name="T18" fmla="*/ 76 w 120"/>
                  <a:gd name="T19" fmla="*/ 10 h 280"/>
                  <a:gd name="T20" fmla="*/ 82 w 120"/>
                  <a:gd name="T21" fmla="*/ 6 h 280"/>
                  <a:gd name="T22" fmla="*/ 88 w 120"/>
                  <a:gd name="T23" fmla="*/ 0 h 280"/>
                  <a:gd name="T24" fmla="*/ 90 w 120"/>
                  <a:gd name="T25" fmla="*/ 0 h 280"/>
                  <a:gd name="T26" fmla="*/ 90 w 120"/>
                  <a:gd name="T27" fmla="*/ 0 h 280"/>
                  <a:gd name="T28" fmla="*/ 102 w 120"/>
                  <a:gd name="T29" fmla="*/ 4 h 280"/>
                  <a:gd name="T30" fmla="*/ 112 w 120"/>
                  <a:gd name="T31" fmla="*/ 10 h 280"/>
                  <a:gd name="T32" fmla="*/ 118 w 120"/>
                  <a:gd name="T33" fmla="*/ 18 h 280"/>
                  <a:gd name="T34" fmla="*/ 120 w 120"/>
                  <a:gd name="T35" fmla="*/ 30 h 280"/>
                  <a:gd name="T36" fmla="*/ 120 w 120"/>
                  <a:gd name="T37" fmla="*/ 122 h 280"/>
                  <a:gd name="T38" fmla="*/ 120 w 120"/>
                  <a:gd name="T39" fmla="*/ 122 h 280"/>
                  <a:gd name="T40" fmla="*/ 118 w 120"/>
                  <a:gd name="T41" fmla="*/ 130 h 280"/>
                  <a:gd name="T42" fmla="*/ 116 w 120"/>
                  <a:gd name="T43" fmla="*/ 138 h 280"/>
                  <a:gd name="T44" fmla="*/ 110 w 120"/>
                  <a:gd name="T45" fmla="*/ 144 h 280"/>
                  <a:gd name="T46" fmla="*/ 104 w 120"/>
                  <a:gd name="T47" fmla="*/ 148 h 280"/>
                  <a:gd name="T48" fmla="*/ 90 w 120"/>
                  <a:gd name="T49" fmla="*/ 250 h 280"/>
                  <a:gd name="T50" fmla="*/ 90 w 120"/>
                  <a:gd name="T51" fmla="*/ 250 h 280"/>
                  <a:gd name="T52" fmla="*/ 88 w 120"/>
                  <a:gd name="T53" fmla="*/ 262 h 280"/>
                  <a:gd name="T54" fmla="*/ 82 w 120"/>
                  <a:gd name="T55" fmla="*/ 272 h 280"/>
                  <a:gd name="T56" fmla="*/ 72 w 120"/>
                  <a:gd name="T57" fmla="*/ 278 h 280"/>
                  <a:gd name="T58" fmla="*/ 62 w 120"/>
                  <a:gd name="T59" fmla="*/ 280 h 280"/>
                  <a:gd name="T60" fmla="*/ 58 w 120"/>
                  <a:gd name="T61" fmla="*/ 280 h 280"/>
                  <a:gd name="T62" fmla="*/ 58 w 120"/>
                  <a:gd name="T63" fmla="*/ 280 h 280"/>
                  <a:gd name="T64" fmla="*/ 48 w 120"/>
                  <a:gd name="T65" fmla="*/ 278 h 280"/>
                  <a:gd name="T66" fmla="*/ 38 w 120"/>
                  <a:gd name="T67" fmla="*/ 272 h 280"/>
                  <a:gd name="T68" fmla="*/ 32 w 120"/>
                  <a:gd name="T69" fmla="*/ 262 h 280"/>
                  <a:gd name="T70" fmla="*/ 30 w 120"/>
                  <a:gd name="T71" fmla="*/ 250 h 280"/>
                  <a:gd name="T72" fmla="*/ 16 w 120"/>
                  <a:gd name="T73" fmla="*/ 148 h 280"/>
                  <a:gd name="T74" fmla="*/ 16 w 120"/>
                  <a:gd name="T75" fmla="*/ 148 h 280"/>
                  <a:gd name="T76" fmla="*/ 10 w 120"/>
                  <a:gd name="T77" fmla="*/ 144 h 280"/>
                  <a:gd name="T78" fmla="*/ 4 w 120"/>
                  <a:gd name="T79" fmla="*/ 138 h 280"/>
                  <a:gd name="T80" fmla="*/ 0 w 120"/>
                  <a:gd name="T81" fmla="*/ 130 h 280"/>
                  <a:gd name="T82" fmla="*/ 0 w 120"/>
                  <a:gd name="T83" fmla="*/ 122 h 280"/>
                  <a:gd name="T84" fmla="*/ 0 w 120"/>
                  <a:gd name="T85" fmla="*/ 30 h 280"/>
                  <a:gd name="T86" fmla="*/ 0 w 120"/>
                  <a:gd name="T87" fmla="*/ 30 h 280"/>
                  <a:gd name="T88" fmla="*/ 2 w 120"/>
                  <a:gd name="T89" fmla="*/ 18 h 280"/>
                  <a:gd name="T90" fmla="*/ 8 w 120"/>
                  <a:gd name="T91" fmla="*/ 10 h 280"/>
                  <a:gd name="T92" fmla="*/ 18 w 120"/>
                  <a:gd name="T93" fmla="*/ 4 h 280"/>
                  <a:gd name="T94" fmla="*/ 28 w 120"/>
                  <a:gd name="T9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80">
                    <a:moveTo>
                      <a:pt x="28" y="0"/>
                    </a:moveTo>
                    <a:lnTo>
                      <a:pt x="32" y="0"/>
                    </a:lnTo>
                    <a:lnTo>
                      <a:pt x="32" y="0"/>
                    </a:lnTo>
                    <a:lnTo>
                      <a:pt x="38" y="6"/>
                    </a:lnTo>
                    <a:lnTo>
                      <a:pt x="46" y="10"/>
                    </a:lnTo>
                    <a:lnTo>
                      <a:pt x="52" y="12"/>
                    </a:lnTo>
                    <a:lnTo>
                      <a:pt x="60" y="12"/>
                    </a:lnTo>
                    <a:lnTo>
                      <a:pt x="60" y="12"/>
                    </a:lnTo>
                    <a:lnTo>
                      <a:pt x="68" y="12"/>
                    </a:lnTo>
                    <a:lnTo>
                      <a:pt x="76" y="10"/>
                    </a:lnTo>
                    <a:lnTo>
                      <a:pt x="82" y="6"/>
                    </a:lnTo>
                    <a:lnTo>
                      <a:pt x="88" y="0"/>
                    </a:lnTo>
                    <a:lnTo>
                      <a:pt x="90" y="0"/>
                    </a:lnTo>
                    <a:lnTo>
                      <a:pt x="90" y="0"/>
                    </a:lnTo>
                    <a:lnTo>
                      <a:pt x="102" y="4"/>
                    </a:lnTo>
                    <a:lnTo>
                      <a:pt x="112" y="10"/>
                    </a:lnTo>
                    <a:lnTo>
                      <a:pt x="118" y="18"/>
                    </a:lnTo>
                    <a:lnTo>
                      <a:pt x="120" y="30"/>
                    </a:lnTo>
                    <a:lnTo>
                      <a:pt x="120" y="122"/>
                    </a:lnTo>
                    <a:lnTo>
                      <a:pt x="120" y="122"/>
                    </a:lnTo>
                    <a:lnTo>
                      <a:pt x="118" y="130"/>
                    </a:lnTo>
                    <a:lnTo>
                      <a:pt x="116" y="138"/>
                    </a:lnTo>
                    <a:lnTo>
                      <a:pt x="110" y="144"/>
                    </a:lnTo>
                    <a:lnTo>
                      <a:pt x="104" y="148"/>
                    </a:lnTo>
                    <a:lnTo>
                      <a:pt x="90" y="250"/>
                    </a:lnTo>
                    <a:lnTo>
                      <a:pt x="90" y="250"/>
                    </a:lnTo>
                    <a:lnTo>
                      <a:pt x="88" y="262"/>
                    </a:lnTo>
                    <a:lnTo>
                      <a:pt x="82" y="272"/>
                    </a:lnTo>
                    <a:lnTo>
                      <a:pt x="72" y="278"/>
                    </a:lnTo>
                    <a:lnTo>
                      <a:pt x="62" y="280"/>
                    </a:lnTo>
                    <a:lnTo>
                      <a:pt x="58" y="280"/>
                    </a:lnTo>
                    <a:lnTo>
                      <a:pt x="58" y="280"/>
                    </a:lnTo>
                    <a:lnTo>
                      <a:pt x="48" y="278"/>
                    </a:lnTo>
                    <a:lnTo>
                      <a:pt x="38" y="272"/>
                    </a:lnTo>
                    <a:lnTo>
                      <a:pt x="32" y="262"/>
                    </a:lnTo>
                    <a:lnTo>
                      <a:pt x="30" y="250"/>
                    </a:lnTo>
                    <a:lnTo>
                      <a:pt x="16" y="148"/>
                    </a:lnTo>
                    <a:lnTo>
                      <a:pt x="16" y="148"/>
                    </a:lnTo>
                    <a:lnTo>
                      <a:pt x="10" y="144"/>
                    </a:lnTo>
                    <a:lnTo>
                      <a:pt x="4" y="138"/>
                    </a:lnTo>
                    <a:lnTo>
                      <a:pt x="0" y="130"/>
                    </a:lnTo>
                    <a:lnTo>
                      <a:pt x="0" y="122"/>
                    </a:lnTo>
                    <a:lnTo>
                      <a:pt x="0" y="30"/>
                    </a:lnTo>
                    <a:lnTo>
                      <a:pt x="0" y="30"/>
                    </a:lnTo>
                    <a:lnTo>
                      <a:pt x="2" y="18"/>
                    </a:lnTo>
                    <a:lnTo>
                      <a:pt x="8" y="10"/>
                    </a:lnTo>
                    <a:lnTo>
                      <a:pt x="18" y="4"/>
                    </a:lnTo>
                    <a:lnTo>
                      <a:pt x="28" y="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84"/>
              <p:cNvSpPr>
                <a:spLocks/>
              </p:cNvSpPr>
              <p:nvPr/>
            </p:nvSpPr>
            <p:spPr bwMode="auto">
              <a:xfrm>
                <a:off x="5781990" y="1296959"/>
                <a:ext cx="159347" cy="163331"/>
              </a:xfrm>
              <a:custGeom>
                <a:avLst/>
                <a:gdLst>
                  <a:gd name="T0" fmla="*/ 0 w 80"/>
                  <a:gd name="T1" fmla="*/ 40 h 82"/>
                  <a:gd name="T2" fmla="*/ 0 w 80"/>
                  <a:gd name="T3" fmla="*/ 40 h 82"/>
                  <a:gd name="T4" fmla="*/ 0 w 80"/>
                  <a:gd name="T5" fmla="*/ 50 h 82"/>
                  <a:gd name="T6" fmla="*/ 2 w 80"/>
                  <a:gd name="T7" fmla="*/ 56 h 82"/>
                  <a:gd name="T8" fmla="*/ 6 w 80"/>
                  <a:gd name="T9" fmla="*/ 64 h 82"/>
                  <a:gd name="T10" fmla="*/ 12 w 80"/>
                  <a:gd name="T11" fmla="*/ 70 h 82"/>
                  <a:gd name="T12" fmla="*/ 18 w 80"/>
                  <a:gd name="T13" fmla="*/ 74 h 82"/>
                  <a:gd name="T14" fmla="*/ 24 w 80"/>
                  <a:gd name="T15" fmla="*/ 78 h 82"/>
                  <a:gd name="T16" fmla="*/ 32 w 80"/>
                  <a:gd name="T17" fmla="*/ 80 h 82"/>
                  <a:gd name="T18" fmla="*/ 40 w 80"/>
                  <a:gd name="T19" fmla="*/ 82 h 82"/>
                  <a:gd name="T20" fmla="*/ 40 w 80"/>
                  <a:gd name="T21" fmla="*/ 82 h 82"/>
                  <a:gd name="T22" fmla="*/ 48 w 80"/>
                  <a:gd name="T23" fmla="*/ 80 h 82"/>
                  <a:gd name="T24" fmla="*/ 56 w 80"/>
                  <a:gd name="T25" fmla="*/ 78 h 82"/>
                  <a:gd name="T26" fmla="*/ 62 w 80"/>
                  <a:gd name="T27" fmla="*/ 74 h 82"/>
                  <a:gd name="T28" fmla="*/ 68 w 80"/>
                  <a:gd name="T29" fmla="*/ 70 h 82"/>
                  <a:gd name="T30" fmla="*/ 74 w 80"/>
                  <a:gd name="T31" fmla="*/ 64 h 82"/>
                  <a:gd name="T32" fmla="*/ 78 w 80"/>
                  <a:gd name="T33" fmla="*/ 56 h 82"/>
                  <a:gd name="T34" fmla="*/ 80 w 80"/>
                  <a:gd name="T35" fmla="*/ 50 h 82"/>
                  <a:gd name="T36" fmla="*/ 80 w 80"/>
                  <a:gd name="T37" fmla="*/ 40 h 82"/>
                  <a:gd name="T38" fmla="*/ 80 w 80"/>
                  <a:gd name="T39" fmla="*/ 40 h 82"/>
                  <a:gd name="T40" fmla="*/ 80 w 80"/>
                  <a:gd name="T41" fmla="*/ 32 h 82"/>
                  <a:gd name="T42" fmla="*/ 78 w 80"/>
                  <a:gd name="T43" fmla="*/ 26 h 82"/>
                  <a:gd name="T44" fmla="*/ 74 w 80"/>
                  <a:gd name="T45" fmla="*/ 18 h 82"/>
                  <a:gd name="T46" fmla="*/ 68 w 80"/>
                  <a:gd name="T47" fmla="*/ 12 h 82"/>
                  <a:gd name="T48" fmla="*/ 62 w 80"/>
                  <a:gd name="T49" fmla="*/ 8 h 82"/>
                  <a:gd name="T50" fmla="*/ 56 w 80"/>
                  <a:gd name="T51" fmla="*/ 4 h 82"/>
                  <a:gd name="T52" fmla="*/ 48 w 80"/>
                  <a:gd name="T53" fmla="*/ 2 h 82"/>
                  <a:gd name="T54" fmla="*/ 40 w 80"/>
                  <a:gd name="T55" fmla="*/ 0 h 82"/>
                  <a:gd name="T56" fmla="*/ 40 w 80"/>
                  <a:gd name="T57" fmla="*/ 0 h 82"/>
                  <a:gd name="T58" fmla="*/ 32 w 80"/>
                  <a:gd name="T59" fmla="*/ 2 h 82"/>
                  <a:gd name="T60" fmla="*/ 24 w 80"/>
                  <a:gd name="T61" fmla="*/ 4 h 82"/>
                  <a:gd name="T62" fmla="*/ 18 w 80"/>
                  <a:gd name="T63" fmla="*/ 8 h 82"/>
                  <a:gd name="T64" fmla="*/ 12 w 80"/>
                  <a:gd name="T65" fmla="*/ 12 h 82"/>
                  <a:gd name="T66" fmla="*/ 6 w 80"/>
                  <a:gd name="T67" fmla="*/ 18 h 82"/>
                  <a:gd name="T68" fmla="*/ 2 w 80"/>
                  <a:gd name="T69" fmla="*/ 26 h 82"/>
                  <a:gd name="T70" fmla="*/ 0 w 80"/>
                  <a:gd name="T71" fmla="*/ 32 h 82"/>
                  <a:gd name="T72" fmla="*/ 0 w 80"/>
                  <a:gd name="T7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82">
                    <a:moveTo>
                      <a:pt x="0" y="40"/>
                    </a:moveTo>
                    <a:lnTo>
                      <a:pt x="0" y="40"/>
                    </a:lnTo>
                    <a:lnTo>
                      <a:pt x="0" y="50"/>
                    </a:lnTo>
                    <a:lnTo>
                      <a:pt x="2" y="56"/>
                    </a:lnTo>
                    <a:lnTo>
                      <a:pt x="6" y="64"/>
                    </a:lnTo>
                    <a:lnTo>
                      <a:pt x="12" y="70"/>
                    </a:lnTo>
                    <a:lnTo>
                      <a:pt x="18" y="74"/>
                    </a:lnTo>
                    <a:lnTo>
                      <a:pt x="24" y="78"/>
                    </a:lnTo>
                    <a:lnTo>
                      <a:pt x="32" y="80"/>
                    </a:lnTo>
                    <a:lnTo>
                      <a:pt x="40" y="82"/>
                    </a:lnTo>
                    <a:lnTo>
                      <a:pt x="40" y="82"/>
                    </a:lnTo>
                    <a:lnTo>
                      <a:pt x="48" y="80"/>
                    </a:lnTo>
                    <a:lnTo>
                      <a:pt x="56" y="78"/>
                    </a:lnTo>
                    <a:lnTo>
                      <a:pt x="62" y="74"/>
                    </a:lnTo>
                    <a:lnTo>
                      <a:pt x="68" y="70"/>
                    </a:lnTo>
                    <a:lnTo>
                      <a:pt x="74" y="64"/>
                    </a:lnTo>
                    <a:lnTo>
                      <a:pt x="78" y="56"/>
                    </a:lnTo>
                    <a:lnTo>
                      <a:pt x="80" y="50"/>
                    </a:lnTo>
                    <a:lnTo>
                      <a:pt x="80" y="40"/>
                    </a:lnTo>
                    <a:lnTo>
                      <a:pt x="80" y="40"/>
                    </a:lnTo>
                    <a:lnTo>
                      <a:pt x="80" y="32"/>
                    </a:lnTo>
                    <a:lnTo>
                      <a:pt x="78" y="26"/>
                    </a:lnTo>
                    <a:lnTo>
                      <a:pt x="74" y="18"/>
                    </a:lnTo>
                    <a:lnTo>
                      <a:pt x="68" y="12"/>
                    </a:lnTo>
                    <a:lnTo>
                      <a:pt x="62" y="8"/>
                    </a:lnTo>
                    <a:lnTo>
                      <a:pt x="56" y="4"/>
                    </a:lnTo>
                    <a:lnTo>
                      <a:pt x="48" y="2"/>
                    </a:lnTo>
                    <a:lnTo>
                      <a:pt x="40" y="0"/>
                    </a:lnTo>
                    <a:lnTo>
                      <a:pt x="40" y="0"/>
                    </a:lnTo>
                    <a:lnTo>
                      <a:pt x="32" y="2"/>
                    </a:lnTo>
                    <a:lnTo>
                      <a:pt x="24" y="4"/>
                    </a:lnTo>
                    <a:lnTo>
                      <a:pt x="18" y="8"/>
                    </a:lnTo>
                    <a:lnTo>
                      <a:pt x="12" y="12"/>
                    </a:lnTo>
                    <a:lnTo>
                      <a:pt x="6" y="18"/>
                    </a:lnTo>
                    <a:lnTo>
                      <a:pt x="2" y="26"/>
                    </a:lnTo>
                    <a:lnTo>
                      <a:pt x="0" y="32"/>
                    </a:lnTo>
                    <a:lnTo>
                      <a:pt x="0" y="4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86"/>
              <p:cNvSpPr>
                <a:spLocks/>
              </p:cNvSpPr>
              <p:nvPr/>
            </p:nvSpPr>
            <p:spPr bwMode="auto">
              <a:xfrm>
                <a:off x="5742153" y="1468257"/>
                <a:ext cx="239020" cy="553731"/>
              </a:xfrm>
              <a:custGeom>
                <a:avLst/>
                <a:gdLst>
                  <a:gd name="T0" fmla="*/ 28 w 120"/>
                  <a:gd name="T1" fmla="*/ 0 h 278"/>
                  <a:gd name="T2" fmla="*/ 32 w 120"/>
                  <a:gd name="T3" fmla="*/ 0 h 278"/>
                  <a:gd name="T4" fmla="*/ 32 w 120"/>
                  <a:gd name="T5" fmla="*/ 0 h 278"/>
                  <a:gd name="T6" fmla="*/ 38 w 120"/>
                  <a:gd name="T7" fmla="*/ 4 h 278"/>
                  <a:gd name="T8" fmla="*/ 44 w 120"/>
                  <a:gd name="T9" fmla="*/ 8 h 278"/>
                  <a:gd name="T10" fmla="*/ 52 w 120"/>
                  <a:gd name="T11" fmla="*/ 10 h 278"/>
                  <a:gd name="T12" fmla="*/ 60 w 120"/>
                  <a:gd name="T13" fmla="*/ 12 h 278"/>
                  <a:gd name="T14" fmla="*/ 60 w 120"/>
                  <a:gd name="T15" fmla="*/ 12 h 278"/>
                  <a:gd name="T16" fmla="*/ 68 w 120"/>
                  <a:gd name="T17" fmla="*/ 10 h 278"/>
                  <a:gd name="T18" fmla="*/ 76 w 120"/>
                  <a:gd name="T19" fmla="*/ 8 h 278"/>
                  <a:gd name="T20" fmla="*/ 82 w 120"/>
                  <a:gd name="T21" fmla="*/ 4 h 278"/>
                  <a:gd name="T22" fmla="*/ 88 w 120"/>
                  <a:gd name="T23" fmla="*/ 0 h 278"/>
                  <a:gd name="T24" fmla="*/ 90 w 120"/>
                  <a:gd name="T25" fmla="*/ 0 h 278"/>
                  <a:gd name="T26" fmla="*/ 90 w 120"/>
                  <a:gd name="T27" fmla="*/ 0 h 278"/>
                  <a:gd name="T28" fmla="*/ 102 w 120"/>
                  <a:gd name="T29" fmla="*/ 2 h 278"/>
                  <a:gd name="T30" fmla="*/ 112 w 120"/>
                  <a:gd name="T31" fmla="*/ 8 h 278"/>
                  <a:gd name="T32" fmla="*/ 118 w 120"/>
                  <a:gd name="T33" fmla="*/ 18 h 278"/>
                  <a:gd name="T34" fmla="*/ 120 w 120"/>
                  <a:gd name="T35" fmla="*/ 28 h 278"/>
                  <a:gd name="T36" fmla="*/ 120 w 120"/>
                  <a:gd name="T37" fmla="*/ 120 h 278"/>
                  <a:gd name="T38" fmla="*/ 120 w 120"/>
                  <a:gd name="T39" fmla="*/ 120 h 278"/>
                  <a:gd name="T40" fmla="*/ 118 w 120"/>
                  <a:gd name="T41" fmla="*/ 128 h 278"/>
                  <a:gd name="T42" fmla="*/ 116 w 120"/>
                  <a:gd name="T43" fmla="*/ 136 h 278"/>
                  <a:gd name="T44" fmla="*/ 110 w 120"/>
                  <a:gd name="T45" fmla="*/ 142 h 278"/>
                  <a:gd name="T46" fmla="*/ 104 w 120"/>
                  <a:gd name="T47" fmla="*/ 146 h 278"/>
                  <a:gd name="T48" fmla="*/ 90 w 120"/>
                  <a:gd name="T49" fmla="*/ 250 h 278"/>
                  <a:gd name="T50" fmla="*/ 90 w 120"/>
                  <a:gd name="T51" fmla="*/ 250 h 278"/>
                  <a:gd name="T52" fmla="*/ 88 w 120"/>
                  <a:gd name="T53" fmla="*/ 262 h 278"/>
                  <a:gd name="T54" fmla="*/ 82 w 120"/>
                  <a:gd name="T55" fmla="*/ 270 h 278"/>
                  <a:gd name="T56" fmla="*/ 72 w 120"/>
                  <a:gd name="T57" fmla="*/ 276 h 278"/>
                  <a:gd name="T58" fmla="*/ 60 w 120"/>
                  <a:gd name="T59" fmla="*/ 278 h 278"/>
                  <a:gd name="T60" fmla="*/ 58 w 120"/>
                  <a:gd name="T61" fmla="*/ 278 h 278"/>
                  <a:gd name="T62" fmla="*/ 58 w 120"/>
                  <a:gd name="T63" fmla="*/ 278 h 278"/>
                  <a:gd name="T64" fmla="*/ 46 w 120"/>
                  <a:gd name="T65" fmla="*/ 276 h 278"/>
                  <a:gd name="T66" fmla="*/ 38 w 120"/>
                  <a:gd name="T67" fmla="*/ 270 h 278"/>
                  <a:gd name="T68" fmla="*/ 32 w 120"/>
                  <a:gd name="T69" fmla="*/ 262 h 278"/>
                  <a:gd name="T70" fmla="*/ 28 w 120"/>
                  <a:gd name="T71" fmla="*/ 250 h 278"/>
                  <a:gd name="T72" fmla="*/ 16 w 120"/>
                  <a:gd name="T73" fmla="*/ 146 h 278"/>
                  <a:gd name="T74" fmla="*/ 16 w 120"/>
                  <a:gd name="T75" fmla="*/ 146 h 278"/>
                  <a:gd name="T76" fmla="*/ 10 w 120"/>
                  <a:gd name="T77" fmla="*/ 142 h 278"/>
                  <a:gd name="T78" fmla="*/ 4 w 120"/>
                  <a:gd name="T79" fmla="*/ 136 h 278"/>
                  <a:gd name="T80" fmla="*/ 0 w 120"/>
                  <a:gd name="T81" fmla="*/ 128 h 278"/>
                  <a:gd name="T82" fmla="*/ 0 w 120"/>
                  <a:gd name="T83" fmla="*/ 120 h 278"/>
                  <a:gd name="T84" fmla="*/ 0 w 120"/>
                  <a:gd name="T85" fmla="*/ 28 h 278"/>
                  <a:gd name="T86" fmla="*/ 0 w 120"/>
                  <a:gd name="T87" fmla="*/ 28 h 278"/>
                  <a:gd name="T88" fmla="*/ 2 w 120"/>
                  <a:gd name="T89" fmla="*/ 18 h 278"/>
                  <a:gd name="T90" fmla="*/ 8 w 120"/>
                  <a:gd name="T91" fmla="*/ 8 h 278"/>
                  <a:gd name="T92" fmla="*/ 18 w 120"/>
                  <a:gd name="T93" fmla="*/ 2 h 278"/>
                  <a:gd name="T94" fmla="*/ 28 w 120"/>
                  <a:gd name="T9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78">
                    <a:moveTo>
                      <a:pt x="28" y="0"/>
                    </a:moveTo>
                    <a:lnTo>
                      <a:pt x="32" y="0"/>
                    </a:lnTo>
                    <a:lnTo>
                      <a:pt x="32" y="0"/>
                    </a:lnTo>
                    <a:lnTo>
                      <a:pt x="38" y="4"/>
                    </a:lnTo>
                    <a:lnTo>
                      <a:pt x="44" y="8"/>
                    </a:lnTo>
                    <a:lnTo>
                      <a:pt x="52" y="10"/>
                    </a:lnTo>
                    <a:lnTo>
                      <a:pt x="60" y="12"/>
                    </a:lnTo>
                    <a:lnTo>
                      <a:pt x="60" y="12"/>
                    </a:lnTo>
                    <a:lnTo>
                      <a:pt x="68" y="10"/>
                    </a:lnTo>
                    <a:lnTo>
                      <a:pt x="76" y="8"/>
                    </a:lnTo>
                    <a:lnTo>
                      <a:pt x="82" y="4"/>
                    </a:lnTo>
                    <a:lnTo>
                      <a:pt x="88" y="0"/>
                    </a:lnTo>
                    <a:lnTo>
                      <a:pt x="90" y="0"/>
                    </a:lnTo>
                    <a:lnTo>
                      <a:pt x="90" y="0"/>
                    </a:lnTo>
                    <a:lnTo>
                      <a:pt x="102" y="2"/>
                    </a:lnTo>
                    <a:lnTo>
                      <a:pt x="112" y="8"/>
                    </a:lnTo>
                    <a:lnTo>
                      <a:pt x="118" y="18"/>
                    </a:lnTo>
                    <a:lnTo>
                      <a:pt x="120" y="28"/>
                    </a:lnTo>
                    <a:lnTo>
                      <a:pt x="120" y="120"/>
                    </a:lnTo>
                    <a:lnTo>
                      <a:pt x="120" y="120"/>
                    </a:lnTo>
                    <a:lnTo>
                      <a:pt x="118" y="128"/>
                    </a:lnTo>
                    <a:lnTo>
                      <a:pt x="116" y="136"/>
                    </a:lnTo>
                    <a:lnTo>
                      <a:pt x="110" y="142"/>
                    </a:lnTo>
                    <a:lnTo>
                      <a:pt x="104" y="146"/>
                    </a:lnTo>
                    <a:lnTo>
                      <a:pt x="90" y="250"/>
                    </a:lnTo>
                    <a:lnTo>
                      <a:pt x="90" y="250"/>
                    </a:lnTo>
                    <a:lnTo>
                      <a:pt x="88" y="262"/>
                    </a:lnTo>
                    <a:lnTo>
                      <a:pt x="82" y="270"/>
                    </a:lnTo>
                    <a:lnTo>
                      <a:pt x="72" y="276"/>
                    </a:lnTo>
                    <a:lnTo>
                      <a:pt x="60" y="278"/>
                    </a:lnTo>
                    <a:lnTo>
                      <a:pt x="58" y="278"/>
                    </a:lnTo>
                    <a:lnTo>
                      <a:pt x="58" y="278"/>
                    </a:lnTo>
                    <a:lnTo>
                      <a:pt x="46" y="276"/>
                    </a:lnTo>
                    <a:lnTo>
                      <a:pt x="38" y="270"/>
                    </a:lnTo>
                    <a:lnTo>
                      <a:pt x="32" y="262"/>
                    </a:lnTo>
                    <a:lnTo>
                      <a:pt x="28" y="250"/>
                    </a:lnTo>
                    <a:lnTo>
                      <a:pt x="16" y="146"/>
                    </a:lnTo>
                    <a:lnTo>
                      <a:pt x="16" y="146"/>
                    </a:lnTo>
                    <a:lnTo>
                      <a:pt x="10" y="142"/>
                    </a:lnTo>
                    <a:lnTo>
                      <a:pt x="4" y="136"/>
                    </a:lnTo>
                    <a:lnTo>
                      <a:pt x="0" y="128"/>
                    </a:lnTo>
                    <a:lnTo>
                      <a:pt x="0" y="120"/>
                    </a:lnTo>
                    <a:lnTo>
                      <a:pt x="0" y="28"/>
                    </a:lnTo>
                    <a:lnTo>
                      <a:pt x="0" y="28"/>
                    </a:lnTo>
                    <a:lnTo>
                      <a:pt x="2" y="18"/>
                    </a:lnTo>
                    <a:lnTo>
                      <a:pt x="8" y="8"/>
                    </a:lnTo>
                    <a:lnTo>
                      <a:pt x="18" y="2"/>
                    </a:lnTo>
                    <a:lnTo>
                      <a:pt x="28" y="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88"/>
              <p:cNvSpPr>
                <a:spLocks/>
              </p:cNvSpPr>
              <p:nvPr/>
            </p:nvSpPr>
            <p:spPr bwMode="auto">
              <a:xfrm>
                <a:off x="5993124" y="1946298"/>
                <a:ext cx="163331" cy="163331"/>
              </a:xfrm>
              <a:custGeom>
                <a:avLst/>
                <a:gdLst>
                  <a:gd name="T0" fmla="*/ 0 w 82"/>
                  <a:gd name="T1" fmla="*/ 40 h 82"/>
                  <a:gd name="T2" fmla="*/ 0 w 82"/>
                  <a:gd name="T3" fmla="*/ 40 h 82"/>
                  <a:gd name="T4" fmla="*/ 2 w 82"/>
                  <a:gd name="T5" fmla="*/ 48 h 82"/>
                  <a:gd name="T6" fmla="*/ 4 w 82"/>
                  <a:gd name="T7" fmla="*/ 56 h 82"/>
                  <a:gd name="T8" fmla="*/ 8 w 82"/>
                  <a:gd name="T9" fmla="*/ 64 h 82"/>
                  <a:gd name="T10" fmla="*/ 12 w 82"/>
                  <a:gd name="T11" fmla="*/ 70 h 82"/>
                  <a:gd name="T12" fmla="*/ 18 w 82"/>
                  <a:gd name="T13" fmla="*/ 74 h 82"/>
                  <a:gd name="T14" fmla="*/ 26 w 82"/>
                  <a:gd name="T15" fmla="*/ 78 h 82"/>
                  <a:gd name="T16" fmla="*/ 34 w 82"/>
                  <a:gd name="T17" fmla="*/ 80 h 82"/>
                  <a:gd name="T18" fmla="*/ 42 w 82"/>
                  <a:gd name="T19" fmla="*/ 82 h 82"/>
                  <a:gd name="T20" fmla="*/ 42 w 82"/>
                  <a:gd name="T21" fmla="*/ 82 h 82"/>
                  <a:gd name="T22" fmla="*/ 50 w 82"/>
                  <a:gd name="T23" fmla="*/ 80 h 82"/>
                  <a:gd name="T24" fmla="*/ 58 w 82"/>
                  <a:gd name="T25" fmla="*/ 78 h 82"/>
                  <a:gd name="T26" fmla="*/ 64 w 82"/>
                  <a:gd name="T27" fmla="*/ 74 h 82"/>
                  <a:gd name="T28" fmla="*/ 70 w 82"/>
                  <a:gd name="T29" fmla="*/ 70 h 82"/>
                  <a:gd name="T30" fmla="*/ 76 w 82"/>
                  <a:gd name="T31" fmla="*/ 64 h 82"/>
                  <a:gd name="T32" fmla="*/ 78 w 82"/>
                  <a:gd name="T33" fmla="*/ 56 h 82"/>
                  <a:gd name="T34" fmla="*/ 82 w 82"/>
                  <a:gd name="T35" fmla="*/ 48 h 82"/>
                  <a:gd name="T36" fmla="*/ 82 w 82"/>
                  <a:gd name="T37" fmla="*/ 40 h 82"/>
                  <a:gd name="T38" fmla="*/ 82 w 82"/>
                  <a:gd name="T39" fmla="*/ 40 h 82"/>
                  <a:gd name="T40" fmla="*/ 82 w 82"/>
                  <a:gd name="T41" fmla="*/ 32 h 82"/>
                  <a:gd name="T42" fmla="*/ 78 w 82"/>
                  <a:gd name="T43" fmla="*/ 24 h 82"/>
                  <a:gd name="T44" fmla="*/ 76 w 82"/>
                  <a:gd name="T45" fmla="*/ 18 h 82"/>
                  <a:gd name="T46" fmla="*/ 70 w 82"/>
                  <a:gd name="T47" fmla="*/ 12 h 82"/>
                  <a:gd name="T48" fmla="*/ 64 w 82"/>
                  <a:gd name="T49" fmla="*/ 6 h 82"/>
                  <a:gd name="T50" fmla="*/ 58 w 82"/>
                  <a:gd name="T51" fmla="*/ 4 h 82"/>
                  <a:gd name="T52" fmla="*/ 50 w 82"/>
                  <a:gd name="T53" fmla="*/ 0 h 82"/>
                  <a:gd name="T54" fmla="*/ 42 w 82"/>
                  <a:gd name="T55" fmla="*/ 0 h 82"/>
                  <a:gd name="T56" fmla="*/ 42 w 82"/>
                  <a:gd name="T57" fmla="*/ 0 h 82"/>
                  <a:gd name="T58" fmla="*/ 34 w 82"/>
                  <a:gd name="T59" fmla="*/ 0 h 82"/>
                  <a:gd name="T60" fmla="*/ 26 w 82"/>
                  <a:gd name="T61" fmla="*/ 4 h 82"/>
                  <a:gd name="T62" fmla="*/ 18 w 82"/>
                  <a:gd name="T63" fmla="*/ 6 h 82"/>
                  <a:gd name="T64" fmla="*/ 12 w 82"/>
                  <a:gd name="T65" fmla="*/ 12 h 82"/>
                  <a:gd name="T66" fmla="*/ 8 w 82"/>
                  <a:gd name="T67" fmla="*/ 18 h 82"/>
                  <a:gd name="T68" fmla="*/ 4 w 82"/>
                  <a:gd name="T69" fmla="*/ 24 h 82"/>
                  <a:gd name="T70" fmla="*/ 2 w 82"/>
                  <a:gd name="T71" fmla="*/ 32 h 82"/>
                  <a:gd name="T72" fmla="*/ 0 w 82"/>
                  <a:gd name="T7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82">
                    <a:moveTo>
                      <a:pt x="0" y="40"/>
                    </a:moveTo>
                    <a:lnTo>
                      <a:pt x="0" y="40"/>
                    </a:lnTo>
                    <a:lnTo>
                      <a:pt x="2" y="48"/>
                    </a:lnTo>
                    <a:lnTo>
                      <a:pt x="4" y="56"/>
                    </a:lnTo>
                    <a:lnTo>
                      <a:pt x="8" y="64"/>
                    </a:lnTo>
                    <a:lnTo>
                      <a:pt x="12" y="70"/>
                    </a:lnTo>
                    <a:lnTo>
                      <a:pt x="18" y="74"/>
                    </a:lnTo>
                    <a:lnTo>
                      <a:pt x="26" y="78"/>
                    </a:lnTo>
                    <a:lnTo>
                      <a:pt x="34" y="80"/>
                    </a:lnTo>
                    <a:lnTo>
                      <a:pt x="42" y="82"/>
                    </a:lnTo>
                    <a:lnTo>
                      <a:pt x="42" y="82"/>
                    </a:lnTo>
                    <a:lnTo>
                      <a:pt x="50" y="80"/>
                    </a:lnTo>
                    <a:lnTo>
                      <a:pt x="58" y="78"/>
                    </a:lnTo>
                    <a:lnTo>
                      <a:pt x="64" y="74"/>
                    </a:lnTo>
                    <a:lnTo>
                      <a:pt x="70" y="70"/>
                    </a:lnTo>
                    <a:lnTo>
                      <a:pt x="76" y="64"/>
                    </a:lnTo>
                    <a:lnTo>
                      <a:pt x="78" y="56"/>
                    </a:lnTo>
                    <a:lnTo>
                      <a:pt x="82" y="48"/>
                    </a:lnTo>
                    <a:lnTo>
                      <a:pt x="82" y="40"/>
                    </a:lnTo>
                    <a:lnTo>
                      <a:pt x="82" y="40"/>
                    </a:lnTo>
                    <a:lnTo>
                      <a:pt x="82" y="32"/>
                    </a:lnTo>
                    <a:lnTo>
                      <a:pt x="78" y="24"/>
                    </a:lnTo>
                    <a:lnTo>
                      <a:pt x="76" y="18"/>
                    </a:lnTo>
                    <a:lnTo>
                      <a:pt x="70" y="12"/>
                    </a:lnTo>
                    <a:lnTo>
                      <a:pt x="64" y="6"/>
                    </a:lnTo>
                    <a:lnTo>
                      <a:pt x="58" y="4"/>
                    </a:lnTo>
                    <a:lnTo>
                      <a:pt x="50" y="0"/>
                    </a:lnTo>
                    <a:lnTo>
                      <a:pt x="42" y="0"/>
                    </a:lnTo>
                    <a:lnTo>
                      <a:pt x="42" y="0"/>
                    </a:lnTo>
                    <a:lnTo>
                      <a:pt x="34" y="0"/>
                    </a:lnTo>
                    <a:lnTo>
                      <a:pt x="26" y="4"/>
                    </a:lnTo>
                    <a:lnTo>
                      <a:pt x="18" y="6"/>
                    </a:lnTo>
                    <a:lnTo>
                      <a:pt x="12" y="12"/>
                    </a:lnTo>
                    <a:lnTo>
                      <a:pt x="8" y="18"/>
                    </a:lnTo>
                    <a:lnTo>
                      <a:pt x="4" y="24"/>
                    </a:lnTo>
                    <a:lnTo>
                      <a:pt x="2" y="32"/>
                    </a:lnTo>
                    <a:lnTo>
                      <a:pt x="0" y="4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90"/>
              <p:cNvSpPr>
                <a:spLocks/>
              </p:cNvSpPr>
              <p:nvPr/>
            </p:nvSpPr>
            <p:spPr bwMode="auto">
              <a:xfrm>
                <a:off x="5953288" y="2117596"/>
                <a:ext cx="243004" cy="553731"/>
              </a:xfrm>
              <a:custGeom>
                <a:avLst/>
                <a:gdLst>
                  <a:gd name="T0" fmla="*/ 30 w 122"/>
                  <a:gd name="T1" fmla="*/ 0 h 278"/>
                  <a:gd name="T2" fmla="*/ 34 w 122"/>
                  <a:gd name="T3" fmla="*/ 0 h 278"/>
                  <a:gd name="T4" fmla="*/ 34 w 122"/>
                  <a:gd name="T5" fmla="*/ 0 h 278"/>
                  <a:gd name="T6" fmla="*/ 40 w 122"/>
                  <a:gd name="T7" fmla="*/ 4 h 278"/>
                  <a:gd name="T8" fmla="*/ 46 w 122"/>
                  <a:gd name="T9" fmla="*/ 8 h 278"/>
                  <a:gd name="T10" fmla="*/ 54 w 122"/>
                  <a:gd name="T11" fmla="*/ 10 h 278"/>
                  <a:gd name="T12" fmla="*/ 62 w 122"/>
                  <a:gd name="T13" fmla="*/ 10 h 278"/>
                  <a:gd name="T14" fmla="*/ 62 w 122"/>
                  <a:gd name="T15" fmla="*/ 10 h 278"/>
                  <a:gd name="T16" fmla="*/ 70 w 122"/>
                  <a:gd name="T17" fmla="*/ 10 h 278"/>
                  <a:gd name="T18" fmla="*/ 78 w 122"/>
                  <a:gd name="T19" fmla="*/ 8 h 278"/>
                  <a:gd name="T20" fmla="*/ 84 w 122"/>
                  <a:gd name="T21" fmla="*/ 4 h 278"/>
                  <a:gd name="T22" fmla="*/ 90 w 122"/>
                  <a:gd name="T23" fmla="*/ 0 h 278"/>
                  <a:gd name="T24" fmla="*/ 92 w 122"/>
                  <a:gd name="T25" fmla="*/ 0 h 278"/>
                  <a:gd name="T26" fmla="*/ 92 w 122"/>
                  <a:gd name="T27" fmla="*/ 0 h 278"/>
                  <a:gd name="T28" fmla="*/ 104 w 122"/>
                  <a:gd name="T29" fmla="*/ 2 h 278"/>
                  <a:gd name="T30" fmla="*/ 112 w 122"/>
                  <a:gd name="T31" fmla="*/ 8 h 278"/>
                  <a:gd name="T32" fmla="*/ 118 w 122"/>
                  <a:gd name="T33" fmla="*/ 18 h 278"/>
                  <a:gd name="T34" fmla="*/ 122 w 122"/>
                  <a:gd name="T35" fmla="*/ 28 h 278"/>
                  <a:gd name="T36" fmla="*/ 122 w 122"/>
                  <a:gd name="T37" fmla="*/ 120 h 278"/>
                  <a:gd name="T38" fmla="*/ 122 w 122"/>
                  <a:gd name="T39" fmla="*/ 120 h 278"/>
                  <a:gd name="T40" fmla="*/ 120 w 122"/>
                  <a:gd name="T41" fmla="*/ 128 h 278"/>
                  <a:gd name="T42" fmla="*/ 116 w 122"/>
                  <a:gd name="T43" fmla="*/ 136 h 278"/>
                  <a:gd name="T44" fmla="*/ 112 w 122"/>
                  <a:gd name="T45" fmla="*/ 142 h 278"/>
                  <a:gd name="T46" fmla="*/ 104 w 122"/>
                  <a:gd name="T47" fmla="*/ 146 h 278"/>
                  <a:gd name="T48" fmla="*/ 92 w 122"/>
                  <a:gd name="T49" fmla="*/ 250 h 278"/>
                  <a:gd name="T50" fmla="*/ 92 w 122"/>
                  <a:gd name="T51" fmla="*/ 250 h 278"/>
                  <a:gd name="T52" fmla="*/ 90 w 122"/>
                  <a:gd name="T53" fmla="*/ 260 h 278"/>
                  <a:gd name="T54" fmla="*/ 84 w 122"/>
                  <a:gd name="T55" fmla="*/ 270 h 278"/>
                  <a:gd name="T56" fmla="*/ 74 w 122"/>
                  <a:gd name="T57" fmla="*/ 276 h 278"/>
                  <a:gd name="T58" fmla="*/ 62 w 122"/>
                  <a:gd name="T59" fmla="*/ 278 h 278"/>
                  <a:gd name="T60" fmla="*/ 60 w 122"/>
                  <a:gd name="T61" fmla="*/ 278 h 278"/>
                  <a:gd name="T62" fmla="*/ 60 w 122"/>
                  <a:gd name="T63" fmla="*/ 278 h 278"/>
                  <a:gd name="T64" fmla="*/ 48 w 122"/>
                  <a:gd name="T65" fmla="*/ 276 h 278"/>
                  <a:gd name="T66" fmla="*/ 40 w 122"/>
                  <a:gd name="T67" fmla="*/ 270 h 278"/>
                  <a:gd name="T68" fmla="*/ 32 w 122"/>
                  <a:gd name="T69" fmla="*/ 260 h 278"/>
                  <a:gd name="T70" fmla="*/ 30 w 122"/>
                  <a:gd name="T71" fmla="*/ 250 h 278"/>
                  <a:gd name="T72" fmla="*/ 18 w 122"/>
                  <a:gd name="T73" fmla="*/ 146 h 278"/>
                  <a:gd name="T74" fmla="*/ 18 w 122"/>
                  <a:gd name="T75" fmla="*/ 146 h 278"/>
                  <a:gd name="T76" fmla="*/ 10 w 122"/>
                  <a:gd name="T77" fmla="*/ 142 h 278"/>
                  <a:gd name="T78" fmla="*/ 6 w 122"/>
                  <a:gd name="T79" fmla="*/ 136 h 278"/>
                  <a:gd name="T80" fmla="*/ 2 w 122"/>
                  <a:gd name="T81" fmla="*/ 128 h 278"/>
                  <a:gd name="T82" fmla="*/ 0 w 122"/>
                  <a:gd name="T83" fmla="*/ 120 h 278"/>
                  <a:gd name="T84" fmla="*/ 0 w 122"/>
                  <a:gd name="T85" fmla="*/ 28 h 278"/>
                  <a:gd name="T86" fmla="*/ 0 w 122"/>
                  <a:gd name="T87" fmla="*/ 28 h 278"/>
                  <a:gd name="T88" fmla="*/ 4 w 122"/>
                  <a:gd name="T89" fmla="*/ 18 h 278"/>
                  <a:gd name="T90" fmla="*/ 10 w 122"/>
                  <a:gd name="T91" fmla="*/ 8 h 278"/>
                  <a:gd name="T92" fmla="*/ 18 w 122"/>
                  <a:gd name="T93" fmla="*/ 2 h 278"/>
                  <a:gd name="T94" fmla="*/ 30 w 122"/>
                  <a:gd name="T9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278">
                    <a:moveTo>
                      <a:pt x="30" y="0"/>
                    </a:moveTo>
                    <a:lnTo>
                      <a:pt x="34" y="0"/>
                    </a:lnTo>
                    <a:lnTo>
                      <a:pt x="34" y="0"/>
                    </a:lnTo>
                    <a:lnTo>
                      <a:pt x="40" y="4"/>
                    </a:lnTo>
                    <a:lnTo>
                      <a:pt x="46" y="8"/>
                    </a:lnTo>
                    <a:lnTo>
                      <a:pt x="54" y="10"/>
                    </a:lnTo>
                    <a:lnTo>
                      <a:pt x="62" y="10"/>
                    </a:lnTo>
                    <a:lnTo>
                      <a:pt x="62" y="10"/>
                    </a:lnTo>
                    <a:lnTo>
                      <a:pt x="70" y="10"/>
                    </a:lnTo>
                    <a:lnTo>
                      <a:pt x="78" y="8"/>
                    </a:lnTo>
                    <a:lnTo>
                      <a:pt x="84" y="4"/>
                    </a:lnTo>
                    <a:lnTo>
                      <a:pt x="90" y="0"/>
                    </a:lnTo>
                    <a:lnTo>
                      <a:pt x="92" y="0"/>
                    </a:lnTo>
                    <a:lnTo>
                      <a:pt x="92" y="0"/>
                    </a:lnTo>
                    <a:lnTo>
                      <a:pt x="104" y="2"/>
                    </a:lnTo>
                    <a:lnTo>
                      <a:pt x="112" y="8"/>
                    </a:lnTo>
                    <a:lnTo>
                      <a:pt x="118" y="18"/>
                    </a:lnTo>
                    <a:lnTo>
                      <a:pt x="122" y="28"/>
                    </a:lnTo>
                    <a:lnTo>
                      <a:pt x="122" y="120"/>
                    </a:lnTo>
                    <a:lnTo>
                      <a:pt x="122" y="120"/>
                    </a:lnTo>
                    <a:lnTo>
                      <a:pt x="120" y="128"/>
                    </a:lnTo>
                    <a:lnTo>
                      <a:pt x="116" y="136"/>
                    </a:lnTo>
                    <a:lnTo>
                      <a:pt x="112" y="142"/>
                    </a:lnTo>
                    <a:lnTo>
                      <a:pt x="104" y="146"/>
                    </a:lnTo>
                    <a:lnTo>
                      <a:pt x="92" y="250"/>
                    </a:lnTo>
                    <a:lnTo>
                      <a:pt x="92" y="250"/>
                    </a:lnTo>
                    <a:lnTo>
                      <a:pt x="90" y="260"/>
                    </a:lnTo>
                    <a:lnTo>
                      <a:pt x="84" y="270"/>
                    </a:lnTo>
                    <a:lnTo>
                      <a:pt x="74" y="276"/>
                    </a:lnTo>
                    <a:lnTo>
                      <a:pt x="62" y="278"/>
                    </a:lnTo>
                    <a:lnTo>
                      <a:pt x="60" y="278"/>
                    </a:lnTo>
                    <a:lnTo>
                      <a:pt x="60" y="278"/>
                    </a:lnTo>
                    <a:lnTo>
                      <a:pt x="48" y="276"/>
                    </a:lnTo>
                    <a:lnTo>
                      <a:pt x="40" y="270"/>
                    </a:lnTo>
                    <a:lnTo>
                      <a:pt x="32" y="260"/>
                    </a:lnTo>
                    <a:lnTo>
                      <a:pt x="30" y="250"/>
                    </a:lnTo>
                    <a:lnTo>
                      <a:pt x="18" y="146"/>
                    </a:lnTo>
                    <a:lnTo>
                      <a:pt x="18" y="146"/>
                    </a:lnTo>
                    <a:lnTo>
                      <a:pt x="10" y="142"/>
                    </a:lnTo>
                    <a:lnTo>
                      <a:pt x="6" y="136"/>
                    </a:lnTo>
                    <a:lnTo>
                      <a:pt x="2" y="128"/>
                    </a:lnTo>
                    <a:lnTo>
                      <a:pt x="0" y="120"/>
                    </a:lnTo>
                    <a:lnTo>
                      <a:pt x="0" y="28"/>
                    </a:lnTo>
                    <a:lnTo>
                      <a:pt x="0" y="28"/>
                    </a:lnTo>
                    <a:lnTo>
                      <a:pt x="4" y="18"/>
                    </a:lnTo>
                    <a:lnTo>
                      <a:pt x="10" y="8"/>
                    </a:lnTo>
                    <a:lnTo>
                      <a:pt x="18" y="2"/>
                    </a:lnTo>
                    <a:lnTo>
                      <a:pt x="30" y="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92"/>
              <p:cNvSpPr>
                <a:spLocks/>
              </p:cNvSpPr>
              <p:nvPr/>
            </p:nvSpPr>
            <p:spPr bwMode="auto">
              <a:xfrm>
                <a:off x="6216210" y="2631490"/>
                <a:ext cx="159347" cy="159347"/>
              </a:xfrm>
              <a:custGeom>
                <a:avLst/>
                <a:gdLst>
                  <a:gd name="T0" fmla="*/ 0 w 80"/>
                  <a:gd name="T1" fmla="*/ 40 h 80"/>
                  <a:gd name="T2" fmla="*/ 0 w 80"/>
                  <a:gd name="T3" fmla="*/ 40 h 80"/>
                  <a:gd name="T4" fmla="*/ 0 w 80"/>
                  <a:gd name="T5" fmla="*/ 48 h 80"/>
                  <a:gd name="T6" fmla="*/ 2 w 80"/>
                  <a:gd name="T7" fmla="*/ 56 h 80"/>
                  <a:gd name="T8" fmla="*/ 6 w 80"/>
                  <a:gd name="T9" fmla="*/ 62 h 80"/>
                  <a:gd name="T10" fmla="*/ 12 w 80"/>
                  <a:gd name="T11" fmla="*/ 68 h 80"/>
                  <a:gd name="T12" fmla="*/ 18 w 80"/>
                  <a:gd name="T13" fmla="*/ 74 h 80"/>
                  <a:gd name="T14" fmla="*/ 24 w 80"/>
                  <a:gd name="T15" fmla="*/ 78 h 80"/>
                  <a:gd name="T16" fmla="*/ 32 w 80"/>
                  <a:gd name="T17" fmla="*/ 80 h 80"/>
                  <a:gd name="T18" fmla="*/ 40 w 80"/>
                  <a:gd name="T19" fmla="*/ 80 h 80"/>
                  <a:gd name="T20" fmla="*/ 40 w 80"/>
                  <a:gd name="T21" fmla="*/ 80 h 80"/>
                  <a:gd name="T22" fmla="*/ 48 w 80"/>
                  <a:gd name="T23" fmla="*/ 80 h 80"/>
                  <a:gd name="T24" fmla="*/ 56 w 80"/>
                  <a:gd name="T25" fmla="*/ 78 h 80"/>
                  <a:gd name="T26" fmla="*/ 62 w 80"/>
                  <a:gd name="T27" fmla="*/ 74 h 80"/>
                  <a:gd name="T28" fmla="*/ 68 w 80"/>
                  <a:gd name="T29" fmla="*/ 68 h 80"/>
                  <a:gd name="T30" fmla="*/ 74 w 80"/>
                  <a:gd name="T31" fmla="*/ 62 h 80"/>
                  <a:gd name="T32" fmla="*/ 78 w 80"/>
                  <a:gd name="T33" fmla="*/ 56 h 80"/>
                  <a:gd name="T34" fmla="*/ 80 w 80"/>
                  <a:gd name="T35" fmla="*/ 48 h 80"/>
                  <a:gd name="T36" fmla="*/ 80 w 80"/>
                  <a:gd name="T37" fmla="*/ 40 h 80"/>
                  <a:gd name="T38" fmla="*/ 80 w 80"/>
                  <a:gd name="T39" fmla="*/ 40 h 80"/>
                  <a:gd name="T40" fmla="*/ 80 w 80"/>
                  <a:gd name="T41" fmla="*/ 32 h 80"/>
                  <a:gd name="T42" fmla="*/ 78 w 80"/>
                  <a:gd name="T43" fmla="*/ 24 h 80"/>
                  <a:gd name="T44" fmla="*/ 74 w 80"/>
                  <a:gd name="T45" fmla="*/ 18 h 80"/>
                  <a:gd name="T46" fmla="*/ 68 w 80"/>
                  <a:gd name="T47" fmla="*/ 12 h 80"/>
                  <a:gd name="T48" fmla="*/ 62 w 80"/>
                  <a:gd name="T49" fmla="*/ 6 h 80"/>
                  <a:gd name="T50" fmla="*/ 56 w 80"/>
                  <a:gd name="T51" fmla="*/ 2 h 80"/>
                  <a:gd name="T52" fmla="*/ 48 w 80"/>
                  <a:gd name="T53" fmla="*/ 0 h 80"/>
                  <a:gd name="T54" fmla="*/ 40 w 80"/>
                  <a:gd name="T55" fmla="*/ 0 h 80"/>
                  <a:gd name="T56" fmla="*/ 40 w 80"/>
                  <a:gd name="T57" fmla="*/ 0 h 80"/>
                  <a:gd name="T58" fmla="*/ 32 w 80"/>
                  <a:gd name="T59" fmla="*/ 0 h 80"/>
                  <a:gd name="T60" fmla="*/ 24 w 80"/>
                  <a:gd name="T61" fmla="*/ 2 h 80"/>
                  <a:gd name="T62" fmla="*/ 18 w 80"/>
                  <a:gd name="T63" fmla="*/ 6 h 80"/>
                  <a:gd name="T64" fmla="*/ 12 w 80"/>
                  <a:gd name="T65" fmla="*/ 12 h 80"/>
                  <a:gd name="T66" fmla="*/ 6 w 80"/>
                  <a:gd name="T67" fmla="*/ 18 h 80"/>
                  <a:gd name="T68" fmla="*/ 2 w 80"/>
                  <a:gd name="T69" fmla="*/ 24 h 80"/>
                  <a:gd name="T70" fmla="*/ 0 w 80"/>
                  <a:gd name="T71" fmla="*/ 32 h 80"/>
                  <a:gd name="T72" fmla="*/ 0 w 80"/>
                  <a:gd name="T73"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80">
                    <a:moveTo>
                      <a:pt x="0" y="40"/>
                    </a:moveTo>
                    <a:lnTo>
                      <a:pt x="0" y="40"/>
                    </a:lnTo>
                    <a:lnTo>
                      <a:pt x="0" y="48"/>
                    </a:lnTo>
                    <a:lnTo>
                      <a:pt x="2" y="56"/>
                    </a:lnTo>
                    <a:lnTo>
                      <a:pt x="6" y="62"/>
                    </a:lnTo>
                    <a:lnTo>
                      <a:pt x="12" y="68"/>
                    </a:lnTo>
                    <a:lnTo>
                      <a:pt x="18" y="74"/>
                    </a:lnTo>
                    <a:lnTo>
                      <a:pt x="24" y="78"/>
                    </a:lnTo>
                    <a:lnTo>
                      <a:pt x="32" y="80"/>
                    </a:lnTo>
                    <a:lnTo>
                      <a:pt x="40" y="80"/>
                    </a:lnTo>
                    <a:lnTo>
                      <a:pt x="40" y="80"/>
                    </a:lnTo>
                    <a:lnTo>
                      <a:pt x="48" y="80"/>
                    </a:lnTo>
                    <a:lnTo>
                      <a:pt x="56" y="78"/>
                    </a:lnTo>
                    <a:lnTo>
                      <a:pt x="62" y="74"/>
                    </a:lnTo>
                    <a:lnTo>
                      <a:pt x="68" y="68"/>
                    </a:lnTo>
                    <a:lnTo>
                      <a:pt x="74" y="62"/>
                    </a:lnTo>
                    <a:lnTo>
                      <a:pt x="78" y="56"/>
                    </a:lnTo>
                    <a:lnTo>
                      <a:pt x="80" y="48"/>
                    </a:lnTo>
                    <a:lnTo>
                      <a:pt x="80" y="40"/>
                    </a:lnTo>
                    <a:lnTo>
                      <a:pt x="80" y="40"/>
                    </a:lnTo>
                    <a:lnTo>
                      <a:pt x="80" y="32"/>
                    </a:lnTo>
                    <a:lnTo>
                      <a:pt x="78" y="24"/>
                    </a:lnTo>
                    <a:lnTo>
                      <a:pt x="74" y="18"/>
                    </a:lnTo>
                    <a:lnTo>
                      <a:pt x="68" y="12"/>
                    </a:lnTo>
                    <a:lnTo>
                      <a:pt x="62" y="6"/>
                    </a:lnTo>
                    <a:lnTo>
                      <a:pt x="56" y="2"/>
                    </a:lnTo>
                    <a:lnTo>
                      <a:pt x="48" y="0"/>
                    </a:lnTo>
                    <a:lnTo>
                      <a:pt x="40" y="0"/>
                    </a:lnTo>
                    <a:lnTo>
                      <a:pt x="40" y="0"/>
                    </a:lnTo>
                    <a:lnTo>
                      <a:pt x="32" y="0"/>
                    </a:lnTo>
                    <a:lnTo>
                      <a:pt x="24" y="2"/>
                    </a:lnTo>
                    <a:lnTo>
                      <a:pt x="18" y="6"/>
                    </a:lnTo>
                    <a:lnTo>
                      <a:pt x="12" y="12"/>
                    </a:lnTo>
                    <a:lnTo>
                      <a:pt x="6" y="18"/>
                    </a:lnTo>
                    <a:lnTo>
                      <a:pt x="2" y="24"/>
                    </a:lnTo>
                    <a:lnTo>
                      <a:pt x="0" y="32"/>
                    </a:lnTo>
                    <a:lnTo>
                      <a:pt x="0" y="4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94"/>
              <p:cNvSpPr>
                <a:spLocks/>
              </p:cNvSpPr>
              <p:nvPr/>
            </p:nvSpPr>
            <p:spPr bwMode="auto">
              <a:xfrm>
                <a:off x="6176373" y="2798805"/>
                <a:ext cx="239020" cy="557714"/>
              </a:xfrm>
              <a:custGeom>
                <a:avLst/>
                <a:gdLst>
                  <a:gd name="T0" fmla="*/ 28 w 120"/>
                  <a:gd name="T1" fmla="*/ 0 h 280"/>
                  <a:gd name="T2" fmla="*/ 32 w 120"/>
                  <a:gd name="T3" fmla="*/ 0 h 280"/>
                  <a:gd name="T4" fmla="*/ 32 w 120"/>
                  <a:gd name="T5" fmla="*/ 0 h 280"/>
                  <a:gd name="T6" fmla="*/ 38 w 120"/>
                  <a:gd name="T7" fmla="*/ 6 h 280"/>
                  <a:gd name="T8" fmla="*/ 44 w 120"/>
                  <a:gd name="T9" fmla="*/ 10 h 280"/>
                  <a:gd name="T10" fmla="*/ 52 w 120"/>
                  <a:gd name="T11" fmla="*/ 12 h 280"/>
                  <a:gd name="T12" fmla="*/ 60 w 120"/>
                  <a:gd name="T13" fmla="*/ 12 h 280"/>
                  <a:gd name="T14" fmla="*/ 60 w 120"/>
                  <a:gd name="T15" fmla="*/ 12 h 280"/>
                  <a:gd name="T16" fmla="*/ 68 w 120"/>
                  <a:gd name="T17" fmla="*/ 12 h 280"/>
                  <a:gd name="T18" fmla="*/ 76 w 120"/>
                  <a:gd name="T19" fmla="*/ 10 h 280"/>
                  <a:gd name="T20" fmla="*/ 82 w 120"/>
                  <a:gd name="T21" fmla="*/ 6 h 280"/>
                  <a:gd name="T22" fmla="*/ 88 w 120"/>
                  <a:gd name="T23" fmla="*/ 0 h 280"/>
                  <a:gd name="T24" fmla="*/ 90 w 120"/>
                  <a:gd name="T25" fmla="*/ 0 h 280"/>
                  <a:gd name="T26" fmla="*/ 90 w 120"/>
                  <a:gd name="T27" fmla="*/ 0 h 280"/>
                  <a:gd name="T28" fmla="*/ 102 w 120"/>
                  <a:gd name="T29" fmla="*/ 4 h 280"/>
                  <a:gd name="T30" fmla="*/ 112 w 120"/>
                  <a:gd name="T31" fmla="*/ 10 h 280"/>
                  <a:gd name="T32" fmla="*/ 118 w 120"/>
                  <a:gd name="T33" fmla="*/ 18 h 280"/>
                  <a:gd name="T34" fmla="*/ 120 w 120"/>
                  <a:gd name="T35" fmla="*/ 30 h 280"/>
                  <a:gd name="T36" fmla="*/ 120 w 120"/>
                  <a:gd name="T37" fmla="*/ 122 h 280"/>
                  <a:gd name="T38" fmla="*/ 120 w 120"/>
                  <a:gd name="T39" fmla="*/ 122 h 280"/>
                  <a:gd name="T40" fmla="*/ 118 w 120"/>
                  <a:gd name="T41" fmla="*/ 130 h 280"/>
                  <a:gd name="T42" fmla="*/ 116 w 120"/>
                  <a:gd name="T43" fmla="*/ 138 h 280"/>
                  <a:gd name="T44" fmla="*/ 110 w 120"/>
                  <a:gd name="T45" fmla="*/ 144 h 280"/>
                  <a:gd name="T46" fmla="*/ 104 w 120"/>
                  <a:gd name="T47" fmla="*/ 148 h 280"/>
                  <a:gd name="T48" fmla="*/ 90 w 120"/>
                  <a:gd name="T49" fmla="*/ 250 h 280"/>
                  <a:gd name="T50" fmla="*/ 90 w 120"/>
                  <a:gd name="T51" fmla="*/ 250 h 280"/>
                  <a:gd name="T52" fmla="*/ 88 w 120"/>
                  <a:gd name="T53" fmla="*/ 262 h 280"/>
                  <a:gd name="T54" fmla="*/ 82 w 120"/>
                  <a:gd name="T55" fmla="*/ 272 h 280"/>
                  <a:gd name="T56" fmla="*/ 72 w 120"/>
                  <a:gd name="T57" fmla="*/ 278 h 280"/>
                  <a:gd name="T58" fmla="*/ 60 w 120"/>
                  <a:gd name="T59" fmla="*/ 280 h 280"/>
                  <a:gd name="T60" fmla="*/ 58 w 120"/>
                  <a:gd name="T61" fmla="*/ 280 h 280"/>
                  <a:gd name="T62" fmla="*/ 58 w 120"/>
                  <a:gd name="T63" fmla="*/ 280 h 280"/>
                  <a:gd name="T64" fmla="*/ 46 w 120"/>
                  <a:gd name="T65" fmla="*/ 278 h 280"/>
                  <a:gd name="T66" fmla="*/ 38 w 120"/>
                  <a:gd name="T67" fmla="*/ 272 h 280"/>
                  <a:gd name="T68" fmla="*/ 32 w 120"/>
                  <a:gd name="T69" fmla="*/ 262 h 280"/>
                  <a:gd name="T70" fmla="*/ 28 w 120"/>
                  <a:gd name="T71" fmla="*/ 250 h 280"/>
                  <a:gd name="T72" fmla="*/ 16 w 120"/>
                  <a:gd name="T73" fmla="*/ 148 h 280"/>
                  <a:gd name="T74" fmla="*/ 16 w 120"/>
                  <a:gd name="T75" fmla="*/ 148 h 280"/>
                  <a:gd name="T76" fmla="*/ 10 w 120"/>
                  <a:gd name="T77" fmla="*/ 144 h 280"/>
                  <a:gd name="T78" fmla="*/ 4 w 120"/>
                  <a:gd name="T79" fmla="*/ 138 h 280"/>
                  <a:gd name="T80" fmla="*/ 0 w 120"/>
                  <a:gd name="T81" fmla="*/ 130 h 280"/>
                  <a:gd name="T82" fmla="*/ 0 w 120"/>
                  <a:gd name="T83" fmla="*/ 122 h 280"/>
                  <a:gd name="T84" fmla="*/ 0 w 120"/>
                  <a:gd name="T85" fmla="*/ 30 h 280"/>
                  <a:gd name="T86" fmla="*/ 0 w 120"/>
                  <a:gd name="T87" fmla="*/ 30 h 280"/>
                  <a:gd name="T88" fmla="*/ 2 w 120"/>
                  <a:gd name="T89" fmla="*/ 18 h 280"/>
                  <a:gd name="T90" fmla="*/ 8 w 120"/>
                  <a:gd name="T91" fmla="*/ 10 h 280"/>
                  <a:gd name="T92" fmla="*/ 18 w 120"/>
                  <a:gd name="T93" fmla="*/ 4 h 280"/>
                  <a:gd name="T94" fmla="*/ 28 w 120"/>
                  <a:gd name="T9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80">
                    <a:moveTo>
                      <a:pt x="28" y="0"/>
                    </a:moveTo>
                    <a:lnTo>
                      <a:pt x="32" y="0"/>
                    </a:lnTo>
                    <a:lnTo>
                      <a:pt x="32" y="0"/>
                    </a:lnTo>
                    <a:lnTo>
                      <a:pt x="38" y="6"/>
                    </a:lnTo>
                    <a:lnTo>
                      <a:pt x="44" y="10"/>
                    </a:lnTo>
                    <a:lnTo>
                      <a:pt x="52" y="12"/>
                    </a:lnTo>
                    <a:lnTo>
                      <a:pt x="60" y="12"/>
                    </a:lnTo>
                    <a:lnTo>
                      <a:pt x="60" y="12"/>
                    </a:lnTo>
                    <a:lnTo>
                      <a:pt x="68" y="12"/>
                    </a:lnTo>
                    <a:lnTo>
                      <a:pt x="76" y="10"/>
                    </a:lnTo>
                    <a:lnTo>
                      <a:pt x="82" y="6"/>
                    </a:lnTo>
                    <a:lnTo>
                      <a:pt x="88" y="0"/>
                    </a:lnTo>
                    <a:lnTo>
                      <a:pt x="90" y="0"/>
                    </a:lnTo>
                    <a:lnTo>
                      <a:pt x="90" y="0"/>
                    </a:lnTo>
                    <a:lnTo>
                      <a:pt x="102" y="4"/>
                    </a:lnTo>
                    <a:lnTo>
                      <a:pt x="112" y="10"/>
                    </a:lnTo>
                    <a:lnTo>
                      <a:pt x="118" y="18"/>
                    </a:lnTo>
                    <a:lnTo>
                      <a:pt x="120" y="30"/>
                    </a:lnTo>
                    <a:lnTo>
                      <a:pt x="120" y="122"/>
                    </a:lnTo>
                    <a:lnTo>
                      <a:pt x="120" y="122"/>
                    </a:lnTo>
                    <a:lnTo>
                      <a:pt x="118" y="130"/>
                    </a:lnTo>
                    <a:lnTo>
                      <a:pt x="116" y="138"/>
                    </a:lnTo>
                    <a:lnTo>
                      <a:pt x="110" y="144"/>
                    </a:lnTo>
                    <a:lnTo>
                      <a:pt x="104" y="148"/>
                    </a:lnTo>
                    <a:lnTo>
                      <a:pt x="90" y="250"/>
                    </a:lnTo>
                    <a:lnTo>
                      <a:pt x="90" y="250"/>
                    </a:lnTo>
                    <a:lnTo>
                      <a:pt x="88" y="262"/>
                    </a:lnTo>
                    <a:lnTo>
                      <a:pt x="82" y="272"/>
                    </a:lnTo>
                    <a:lnTo>
                      <a:pt x="72" y="278"/>
                    </a:lnTo>
                    <a:lnTo>
                      <a:pt x="60" y="280"/>
                    </a:lnTo>
                    <a:lnTo>
                      <a:pt x="58" y="280"/>
                    </a:lnTo>
                    <a:lnTo>
                      <a:pt x="58" y="280"/>
                    </a:lnTo>
                    <a:lnTo>
                      <a:pt x="46" y="278"/>
                    </a:lnTo>
                    <a:lnTo>
                      <a:pt x="38" y="272"/>
                    </a:lnTo>
                    <a:lnTo>
                      <a:pt x="32" y="262"/>
                    </a:lnTo>
                    <a:lnTo>
                      <a:pt x="28" y="250"/>
                    </a:lnTo>
                    <a:lnTo>
                      <a:pt x="16" y="148"/>
                    </a:lnTo>
                    <a:lnTo>
                      <a:pt x="16" y="148"/>
                    </a:lnTo>
                    <a:lnTo>
                      <a:pt x="10" y="144"/>
                    </a:lnTo>
                    <a:lnTo>
                      <a:pt x="4" y="138"/>
                    </a:lnTo>
                    <a:lnTo>
                      <a:pt x="0" y="130"/>
                    </a:lnTo>
                    <a:lnTo>
                      <a:pt x="0" y="122"/>
                    </a:lnTo>
                    <a:lnTo>
                      <a:pt x="0" y="30"/>
                    </a:lnTo>
                    <a:lnTo>
                      <a:pt x="0" y="30"/>
                    </a:lnTo>
                    <a:lnTo>
                      <a:pt x="2" y="18"/>
                    </a:lnTo>
                    <a:lnTo>
                      <a:pt x="8" y="10"/>
                    </a:lnTo>
                    <a:lnTo>
                      <a:pt x="18" y="4"/>
                    </a:lnTo>
                    <a:lnTo>
                      <a:pt x="28" y="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96"/>
              <p:cNvSpPr>
                <a:spLocks/>
              </p:cNvSpPr>
              <p:nvPr/>
            </p:nvSpPr>
            <p:spPr bwMode="auto">
              <a:xfrm>
                <a:off x="7064733" y="1296959"/>
                <a:ext cx="163331" cy="163331"/>
              </a:xfrm>
              <a:custGeom>
                <a:avLst/>
                <a:gdLst>
                  <a:gd name="T0" fmla="*/ 0 w 82"/>
                  <a:gd name="T1" fmla="*/ 40 h 82"/>
                  <a:gd name="T2" fmla="*/ 0 w 82"/>
                  <a:gd name="T3" fmla="*/ 40 h 82"/>
                  <a:gd name="T4" fmla="*/ 2 w 82"/>
                  <a:gd name="T5" fmla="*/ 50 h 82"/>
                  <a:gd name="T6" fmla="*/ 4 w 82"/>
                  <a:gd name="T7" fmla="*/ 56 h 82"/>
                  <a:gd name="T8" fmla="*/ 8 w 82"/>
                  <a:gd name="T9" fmla="*/ 64 h 82"/>
                  <a:gd name="T10" fmla="*/ 12 w 82"/>
                  <a:gd name="T11" fmla="*/ 70 h 82"/>
                  <a:gd name="T12" fmla="*/ 18 w 82"/>
                  <a:gd name="T13" fmla="*/ 74 h 82"/>
                  <a:gd name="T14" fmla="*/ 26 w 82"/>
                  <a:gd name="T15" fmla="*/ 78 h 82"/>
                  <a:gd name="T16" fmla="*/ 34 w 82"/>
                  <a:gd name="T17" fmla="*/ 80 h 82"/>
                  <a:gd name="T18" fmla="*/ 42 w 82"/>
                  <a:gd name="T19" fmla="*/ 82 h 82"/>
                  <a:gd name="T20" fmla="*/ 42 w 82"/>
                  <a:gd name="T21" fmla="*/ 82 h 82"/>
                  <a:gd name="T22" fmla="*/ 50 w 82"/>
                  <a:gd name="T23" fmla="*/ 80 h 82"/>
                  <a:gd name="T24" fmla="*/ 58 w 82"/>
                  <a:gd name="T25" fmla="*/ 78 h 82"/>
                  <a:gd name="T26" fmla="*/ 64 w 82"/>
                  <a:gd name="T27" fmla="*/ 74 h 82"/>
                  <a:gd name="T28" fmla="*/ 70 w 82"/>
                  <a:gd name="T29" fmla="*/ 70 h 82"/>
                  <a:gd name="T30" fmla="*/ 76 w 82"/>
                  <a:gd name="T31" fmla="*/ 64 h 82"/>
                  <a:gd name="T32" fmla="*/ 78 w 82"/>
                  <a:gd name="T33" fmla="*/ 56 h 82"/>
                  <a:gd name="T34" fmla="*/ 82 w 82"/>
                  <a:gd name="T35" fmla="*/ 50 h 82"/>
                  <a:gd name="T36" fmla="*/ 82 w 82"/>
                  <a:gd name="T37" fmla="*/ 40 h 82"/>
                  <a:gd name="T38" fmla="*/ 82 w 82"/>
                  <a:gd name="T39" fmla="*/ 40 h 82"/>
                  <a:gd name="T40" fmla="*/ 82 w 82"/>
                  <a:gd name="T41" fmla="*/ 32 h 82"/>
                  <a:gd name="T42" fmla="*/ 78 w 82"/>
                  <a:gd name="T43" fmla="*/ 26 h 82"/>
                  <a:gd name="T44" fmla="*/ 76 w 82"/>
                  <a:gd name="T45" fmla="*/ 18 h 82"/>
                  <a:gd name="T46" fmla="*/ 70 w 82"/>
                  <a:gd name="T47" fmla="*/ 12 h 82"/>
                  <a:gd name="T48" fmla="*/ 64 w 82"/>
                  <a:gd name="T49" fmla="*/ 8 h 82"/>
                  <a:gd name="T50" fmla="*/ 58 w 82"/>
                  <a:gd name="T51" fmla="*/ 4 h 82"/>
                  <a:gd name="T52" fmla="*/ 50 w 82"/>
                  <a:gd name="T53" fmla="*/ 2 h 82"/>
                  <a:gd name="T54" fmla="*/ 42 w 82"/>
                  <a:gd name="T55" fmla="*/ 0 h 82"/>
                  <a:gd name="T56" fmla="*/ 42 w 82"/>
                  <a:gd name="T57" fmla="*/ 0 h 82"/>
                  <a:gd name="T58" fmla="*/ 34 w 82"/>
                  <a:gd name="T59" fmla="*/ 2 h 82"/>
                  <a:gd name="T60" fmla="*/ 26 w 82"/>
                  <a:gd name="T61" fmla="*/ 4 h 82"/>
                  <a:gd name="T62" fmla="*/ 18 w 82"/>
                  <a:gd name="T63" fmla="*/ 8 h 82"/>
                  <a:gd name="T64" fmla="*/ 12 w 82"/>
                  <a:gd name="T65" fmla="*/ 12 h 82"/>
                  <a:gd name="T66" fmla="*/ 8 w 82"/>
                  <a:gd name="T67" fmla="*/ 18 h 82"/>
                  <a:gd name="T68" fmla="*/ 4 w 82"/>
                  <a:gd name="T69" fmla="*/ 26 h 82"/>
                  <a:gd name="T70" fmla="*/ 2 w 82"/>
                  <a:gd name="T71" fmla="*/ 32 h 82"/>
                  <a:gd name="T72" fmla="*/ 0 w 82"/>
                  <a:gd name="T7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82">
                    <a:moveTo>
                      <a:pt x="0" y="40"/>
                    </a:moveTo>
                    <a:lnTo>
                      <a:pt x="0" y="40"/>
                    </a:lnTo>
                    <a:lnTo>
                      <a:pt x="2" y="50"/>
                    </a:lnTo>
                    <a:lnTo>
                      <a:pt x="4" y="56"/>
                    </a:lnTo>
                    <a:lnTo>
                      <a:pt x="8" y="64"/>
                    </a:lnTo>
                    <a:lnTo>
                      <a:pt x="12" y="70"/>
                    </a:lnTo>
                    <a:lnTo>
                      <a:pt x="18" y="74"/>
                    </a:lnTo>
                    <a:lnTo>
                      <a:pt x="26" y="78"/>
                    </a:lnTo>
                    <a:lnTo>
                      <a:pt x="34" y="80"/>
                    </a:lnTo>
                    <a:lnTo>
                      <a:pt x="42" y="82"/>
                    </a:lnTo>
                    <a:lnTo>
                      <a:pt x="42" y="82"/>
                    </a:lnTo>
                    <a:lnTo>
                      <a:pt x="50" y="80"/>
                    </a:lnTo>
                    <a:lnTo>
                      <a:pt x="58" y="78"/>
                    </a:lnTo>
                    <a:lnTo>
                      <a:pt x="64" y="74"/>
                    </a:lnTo>
                    <a:lnTo>
                      <a:pt x="70" y="70"/>
                    </a:lnTo>
                    <a:lnTo>
                      <a:pt x="76" y="64"/>
                    </a:lnTo>
                    <a:lnTo>
                      <a:pt x="78" y="56"/>
                    </a:lnTo>
                    <a:lnTo>
                      <a:pt x="82" y="50"/>
                    </a:lnTo>
                    <a:lnTo>
                      <a:pt x="82" y="40"/>
                    </a:lnTo>
                    <a:lnTo>
                      <a:pt x="82" y="40"/>
                    </a:lnTo>
                    <a:lnTo>
                      <a:pt x="82" y="32"/>
                    </a:lnTo>
                    <a:lnTo>
                      <a:pt x="78" y="26"/>
                    </a:lnTo>
                    <a:lnTo>
                      <a:pt x="76" y="18"/>
                    </a:lnTo>
                    <a:lnTo>
                      <a:pt x="70" y="12"/>
                    </a:lnTo>
                    <a:lnTo>
                      <a:pt x="64" y="8"/>
                    </a:lnTo>
                    <a:lnTo>
                      <a:pt x="58" y="4"/>
                    </a:lnTo>
                    <a:lnTo>
                      <a:pt x="50" y="2"/>
                    </a:lnTo>
                    <a:lnTo>
                      <a:pt x="42" y="0"/>
                    </a:lnTo>
                    <a:lnTo>
                      <a:pt x="42" y="0"/>
                    </a:lnTo>
                    <a:lnTo>
                      <a:pt x="34" y="2"/>
                    </a:lnTo>
                    <a:lnTo>
                      <a:pt x="26" y="4"/>
                    </a:lnTo>
                    <a:lnTo>
                      <a:pt x="18" y="8"/>
                    </a:lnTo>
                    <a:lnTo>
                      <a:pt x="12" y="12"/>
                    </a:lnTo>
                    <a:lnTo>
                      <a:pt x="8" y="18"/>
                    </a:lnTo>
                    <a:lnTo>
                      <a:pt x="4" y="26"/>
                    </a:lnTo>
                    <a:lnTo>
                      <a:pt x="2" y="32"/>
                    </a:lnTo>
                    <a:lnTo>
                      <a:pt x="0" y="4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98"/>
              <p:cNvSpPr>
                <a:spLocks/>
              </p:cNvSpPr>
              <p:nvPr/>
            </p:nvSpPr>
            <p:spPr bwMode="auto">
              <a:xfrm>
                <a:off x="7024896" y="1468257"/>
                <a:ext cx="243004" cy="553731"/>
              </a:xfrm>
              <a:custGeom>
                <a:avLst/>
                <a:gdLst>
                  <a:gd name="T0" fmla="*/ 30 w 122"/>
                  <a:gd name="T1" fmla="*/ 0 h 278"/>
                  <a:gd name="T2" fmla="*/ 34 w 122"/>
                  <a:gd name="T3" fmla="*/ 0 h 278"/>
                  <a:gd name="T4" fmla="*/ 34 w 122"/>
                  <a:gd name="T5" fmla="*/ 0 h 278"/>
                  <a:gd name="T6" fmla="*/ 40 w 122"/>
                  <a:gd name="T7" fmla="*/ 4 h 278"/>
                  <a:gd name="T8" fmla="*/ 46 w 122"/>
                  <a:gd name="T9" fmla="*/ 8 h 278"/>
                  <a:gd name="T10" fmla="*/ 54 w 122"/>
                  <a:gd name="T11" fmla="*/ 10 h 278"/>
                  <a:gd name="T12" fmla="*/ 62 w 122"/>
                  <a:gd name="T13" fmla="*/ 12 h 278"/>
                  <a:gd name="T14" fmla="*/ 62 w 122"/>
                  <a:gd name="T15" fmla="*/ 12 h 278"/>
                  <a:gd name="T16" fmla="*/ 70 w 122"/>
                  <a:gd name="T17" fmla="*/ 10 h 278"/>
                  <a:gd name="T18" fmla="*/ 78 w 122"/>
                  <a:gd name="T19" fmla="*/ 8 h 278"/>
                  <a:gd name="T20" fmla="*/ 84 w 122"/>
                  <a:gd name="T21" fmla="*/ 4 h 278"/>
                  <a:gd name="T22" fmla="*/ 90 w 122"/>
                  <a:gd name="T23" fmla="*/ 0 h 278"/>
                  <a:gd name="T24" fmla="*/ 92 w 122"/>
                  <a:gd name="T25" fmla="*/ 0 h 278"/>
                  <a:gd name="T26" fmla="*/ 92 w 122"/>
                  <a:gd name="T27" fmla="*/ 0 h 278"/>
                  <a:gd name="T28" fmla="*/ 104 w 122"/>
                  <a:gd name="T29" fmla="*/ 2 h 278"/>
                  <a:gd name="T30" fmla="*/ 112 w 122"/>
                  <a:gd name="T31" fmla="*/ 8 h 278"/>
                  <a:gd name="T32" fmla="*/ 118 w 122"/>
                  <a:gd name="T33" fmla="*/ 18 h 278"/>
                  <a:gd name="T34" fmla="*/ 122 w 122"/>
                  <a:gd name="T35" fmla="*/ 28 h 278"/>
                  <a:gd name="T36" fmla="*/ 122 w 122"/>
                  <a:gd name="T37" fmla="*/ 120 h 278"/>
                  <a:gd name="T38" fmla="*/ 122 w 122"/>
                  <a:gd name="T39" fmla="*/ 120 h 278"/>
                  <a:gd name="T40" fmla="*/ 120 w 122"/>
                  <a:gd name="T41" fmla="*/ 128 h 278"/>
                  <a:gd name="T42" fmla="*/ 116 w 122"/>
                  <a:gd name="T43" fmla="*/ 136 h 278"/>
                  <a:gd name="T44" fmla="*/ 112 w 122"/>
                  <a:gd name="T45" fmla="*/ 142 h 278"/>
                  <a:gd name="T46" fmla="*/ 104 w 122"/>
                  <a:gd name="T47" fmla="*/ 146 h 278"/>
                  <a:gd name="T48" fmla="*/ 92 w 122"/>
                  <a:gd name="T49" fmla="*/ 250 h 278"/>
                  <a:gd name="T50" fmla="*/ 92 w 122"/>
                  <a:gd name="T51" fmla="*/ 250 h 278"/>
                  <a:gd name="T52" fmla="*/ 90 w 122"/>
                  <a:gd name="T53" fmla="*/ 262 h 278"/>
                  <a:gd name="T54" fmla="*/ 82 w 122"/>
                  <a:gd name="T55" fmla="*/ 270 h 278"/>
                  <a:gd name="T56" fmla="*/ 74 w 122"/>
                  <a:gd name="T57" fmla="*/ 276 h 278"/>
                  <a:gd name="T58" fmla="*/ 62 w 122"/>
                  <a:gd name="T59" fmla="*/ 278 h 278"/>
                  <a:gd name="T60" fmla="*/ 60 w 122"/>
                  <a:gd name="T61" fmla="*/ 278 h 278"/>
                  <a:gd name="T62" fmla="*/ 60 w 122"/>
                  <a:gd name="T63" fmla="*/ 278 h 278"/>
                  <a:gd name="T64" fmla="*/ 48 w 122"/>
                  <a:gd name="T65" fmla="*/ 276 h 278"/>
                  <a:gd name="T66" fmla="*/ 38 w 122"/>
                  <a:gd name="T67" fmla="*/ 270 h 278"/>
                  <a:gd name="T68" fmla="*/ 32 w 122"/>
                  <a:gd name="T69" fmla="*/ 262 h 278"/>
                  <a:gd name="T70" fmla="*/ 30 w 122"/>
                  <a:gd name="T71" fmla="*/ 250 h 278"/>
                  <a:gd name="T72" fmla="*/ 18 w 122"/>
                  <a:gd name="T73" fmla="*/ 146 h 278"/>
                  <a:gd name="T74" fmla="*/ 18 w 122"/>
                  <a:gd name="T75" fmla="*/ 146 h 278"/>
                  <a:gd name="T76" fmla="*/ 10 w 122"/>
                  <a:gd name="T77" fmla="*/ 142 h 278"/>
                  <a:gd name="T78" fmla="*/ 6 w 122"/>
                  <a:gd name="T79" fmla="*/ 136 h 278"/>
                  <a:gd name="T80" fmla="*/ 2 w 122"/>
                  <a:gd name="T81" fmla="*/ 128 h 278"/>
                  <a:gd name="T82" fmla="*/ 0 w 122"/>
                  <a:gd name="T83" fmla="*/ 120 h 278"/>
                  <a:gd name="T84" fmla="*/ 0 w 122"/>
                  <a:gd name="T85" fmla="*/ 28 h 278"/>
                  <a:gd name="T86" fmla="*/ 0 w 122"/>
                  <a:gd name="T87" fmla="*/ 28 h 278"/>
                  <a:gd name="T88" fmla="*/ 4 w 122"/>
                  <a:gd name="T89" fmla="*/ 18 h 278"/>
                  <a:gd name="T90" fmla="*/ 10 w 122"/>
                  <a:gd name="T91" fmla="*/ 8 h 278"/>
                  <a:gd name="T92" fmla="*/ 18 w 122"/>
                  <a:gd name="T93" fmla="*/ 2 h 278"/>
                  <a:gd name="T94" fmla="*/ 30 w 122"/>
                  <a:gd name="T9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278">
                    <a:moveTo>
                      <a:pt x="30" y="0"/>
                    </a:moveTo>
                    <a:lnTo>
                      <a:pt x="34" y="0"/>
                    </a:lnTo>
                    <a:lnTo>
                      <a:pt x="34" y="0"/>
                    </a:lnTo>
                    <a:lnTo>
                      <a:pt x="40" y="4"/>
                    </a:lnTo>
                    <a:lnTo>
                      <a:pt x="46" y="8"/>
                    </a:lnTo>
                    <a:lnTo>
                      <a:pt x="54" y="10"/>
                    </a:lnTo>
                    <a:lnTo>
                      <a:pt x="62" y="12"/>
                    </a:lnTo>
                    <a:lnTo>
                      <a:pt x="62" y="12"/>
                    </a:lnTo>
                    <a:lnTo>
                      <a:pt x="70" y="10"/>
                    </a:lnTo>
                    <a:lnTo>
                      <a:pt x="78" y="8"/>
                    </a:lnTo>
                    <a:lnTo>
                      <a:pt x="84" y="4"/>
                    </a:lnTo>
                    <a:lnTo>
                      <a:pt x="90" y="0"/>
                    </a:lnTo>
                    <a:lnTo>
                      <a:pt x="92" y="0"/>
                    </a:lnTo>
                    <a:lnTo>
                      <a:pt x="92" y="0"/>
                    </a:lnTo>
                    <a:lnTo>
                      <a:pt x="104" y="2"/>
                    </a:lnTo>
                    <a:lnTo>
                      <a:pt x="112" y="8"/>
                    </a:lnTo>
                    <a:lnTo>
                      <a:pt x="118" y="18"/>
                    </a:lnTo>
                    <a:lnTo>
                      <a:pt x="122" y="28"/>
                    </a:lnTo>
                    <a:lnTo>
                      <a:pt x="122" y="120"/>
                    </a:lnTo>
                    <a:lnTo>
                      <a:pt x="122" y="120"/>
                    </a:lnTo>
                    <a:lnTo>
                      <a:pt x="120" y="128"/>
                    </a:lnTo>
                    <a:lnTo>
                      <a:pt x="116" y="136"/>
                    </a:lnTo>
                    <a:lnTo>
                      <a:pt x="112" y="142"/>
                    </a:lnTo>
                    <a:lnTo>
                      <a:pt x="104" y="146"/>
                    </a:lnTo>
                    <a:lnTo>
                      <a:pt x="92" y="250"/>
                    </a:lnTo>
                    <a:lnTo>
                      <a:pt x="92" y="250"/>
                    </a:lnTo>
                    <a:lnTo>
                      <a:pt x="90" y="262"/>
                    </a:lnTo>
                    <a:lnTo>
                      <a:pt x="82" y="270"/>
                    </a:lnTo>
                    <a:lnTo>
                      <a:pt x="74" y="276"/>
                    </a:lnTo>
                    <a:lnTo>
                      <a:pt x="62" y="278"/>
                    </a:lnTo>
                    <a:lnTo>
                      <a:pt x="60" y="278"/>
                    </a:lnTo>
                    <a:lnTo>
                      <a:pt x="60" y="278"/>
                    </a:lnTo>
                    <a:lnTo>
                      <a:pt x="48" y="276"/>
                    </a:lnTo>
                    <a:lnTo>
                      <a:pt x="38" y="270"/>
                    </a:lnTo>
                    <a:lnTo>
                      <a:pt x="32" y="262"/>
                    </a:lnTo>
                    <a:lnTo>
                      <a:pt x="30" y="250"/>
                    </a:lnTo>
                    <a:lnTo>
                      <a:pt x="18" y="146"/>
                    </a:lnTo>
                    <a:lnTo>
                      <a:pt x="18" y="146"/>
                    </a:lnTo>
                    <a:lnTo>
                      <a:pt x="10" y="142"/>
                    </a:lnTo>
                    <a:lnTo>
                      <a:pt x="6" y="136"/>
                    </a:lnTo>
                    <a:lnTo>
                      <a:pt x="2" y="128"/>
                    </a:lnTo>
                    <a:lnTo>
                      <a:pt x="0" y="120"/>
                    </a:lnTo>
                    <a:lnTo>
                      <a:pt x="0" y="28"/>
                    </a:lnTo>
                    <a:lnTo>
                      <a:pt x="0" y="28"/>
                    </a:lnTo>
                    <a:lnTo>
                      <a:pt x="4" y="18"/>
                    </a:lnTo>
                    <a:lnTo>
                      <a:pt x="10" y="8"/>
                    </a:lnTo>
                    <a:lnTo>
                      <a:pt x="18" y="2"/>
                    </a:lnTo>
                    <a:lnTo>
                      <a:pt x="30" y="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100"/>
              <p:cNvSpPr>
                <a:spLocks/>
              </p:cNvSpPr>
              <p:nvPr/>
            </p:nvSpPr>
            <p:spPr bwMode="auto">
              <a:xfrm>
                <a:off x="7279851" y="1946298"/>
                <a:ext cx="163331" cy="163331"/>
              </a:xfrm>
              <a:custGeom>
                <a:avLst/>
                <a:gdLst>
                  <a:gd name="T0" fmla="*/ 0 w 82"/>
                  <a:gd name="T1" fmla="*/ 40 h 82"/>
                  <a:gd name="T2" fmla="*/ 0 w 82"/>
                  <a:gd name="T3" fmla="*/ 40 h 82"/>
                  <a:gd name="T4" fmla="*/ 2 w 82"/>
                  <a:gd name="T5" fmla="*/ 48 h 82"/>
                  <a:gd name="T6" fmla="*/ 4 w 82"/>
                  <a:gd name="T7" fmla="*/ 56 h 82"/>
                  <a:gd name="T8" fmla="*/ 8 w 82"/>
                  <a:gd name="T9" fmla="*/ 64 h 82"/>
                  <a:gd name="T10" fmla="*/ 12 w 82"/>
                  <a:gd name="T11" fmla="*/ 70 h 82"/>
                  <a:gd name="T12" fmla="*/ 18 w 82"/>
                  <a:gd name="T13" fmla="*/ 74 h 82"/>
                  <a:gd name="T14" fmla="*/ 26 w 82"/>
                  <a:gd name="T15" fmla="*/ 78 h 82"/>
                  <a:gd name="T16" fmla="*/ 32 w 82"/>
                  <a:gd name="T17" fmla="*/ 80 h 82"/>
                  <a:gd name="T18" fmla="*/ 40 w 82"/>
                  <a:gd name="T19" fmla="*/ 82 h 82"/>
                  <a:gd name="T20" fmla="*/ 40 w 82"/>
                  <a:gd name="T21" fmla="*/ 82 h 82"/>
                  <a:gd name="T22" fmla="*/ 50 w 82"/>
                  <a:gd name="T23" fmla="*/ 80 h 82"/>
                  <a:gd name="T24" fmla="*/ 56 w 82"/>
                  <a:gd name="T25" fmla="*/ 78 h 82"/>
                  <a:gd name="T26" fmla="*/ 64 w 82"/>
                  <a:gd name="T27" fmla="*/ 74 h 82"/>
                  <a:gd name="T28" fmla="*/ 70 w 82"/>
                  <a:gd name="T29" fmla="*/ 70 h 82"/>
                  <a:gd name="T30" fmla="*/ 74 w 82"/>
                  <a:gd name="T31" fmla="*/ 64 h 82"/>
                  <a:gd name="T32" fmla="*/ 78 w 82"/>
                  <a:gd name="T33" fmla="*/ 56 h 82"/>
                  <a:gd name="T34" fmla="*/ 80 w 82"/>
                  <a:gd name="T35" fmla="*/ 48 h 82"/>
                  <a:gd name="T36" fmla="*/ 82 w 82"/>
                  <a:gd name="T37" fmla="*/ 40 h 82"/>
                  <a:gd name="T38" fmla="*/ 82 w 82"/>
                  <a:gd name="T39" fmla="*/ 40 h 82"/>
                  <a:gd name="T40" fmla="*/ 80 w 82"/>
                  <a:gd name="T41" fmla="*/ 32 h 82"/>
                  <a:gd name="T42" fmla="*/ 78 w 82"/>
                  <a:gd name="T43" fmla="*/ 24 h 82"/>
                  <a:gd name="T44" fmla="*/ 74 w 82"/>
                  <a:gd name="T45" fmla="*/ 18 h 82"/>
                  <a:gd name="T46" fmla="*/ 70 w 82"/>
                  <a:gd name="T47" fmla="*/ 12 h 82"/>
                  <a:gd name="T48" fmla="*/ 64 w 82"/>
                  <a:gd name="T49" fmla="*/ 6 h 82"/>
                  <a:gd name="T50" fmla="*/ 56 w 82"/>
                  <a:gd name="T51" fmla="*/ 4 h 82"/>
                  <a:gd name="T52" fmla="*/ 50 w 82"/>
                  <a:gd name="T53" fmla="*/ 0 h 82"/>
                  <a:gd name="T54" fmla="*/ 40 w 82"/>
                  <a:gd name="T55" fmla="*/ 0 h 82"/>
                  <a:gd name="T56" fmla="*/ 40 w 82"/>
                  <a:gd name="T57" fmla="*/ 0 h 82"/>
                  <a:gd name="T58" fmla="*/ 32 w 82"/>
                  <a:gd name="T59" fmla="*/ 0 h 82"/>
                  <a:gd name="T60" fmla="*/ 26 w 82"/>
                  <a:gd name="T61" fmla="*/ 4 h 82"/>
                  <a:gd name="T62" fmla="*/ 18 w 82"/>
                  <a:gd name="T63" fmla="*/ 6 h 82"/>
                  <a:gd name="T64" fmla="*/ 12 w 82"/>
                  <a:gd name="T65" fmla="*/ 12 h 82"/>
                  <a:gd name="T66" fmla="*/ 8 w 82"/>
                  <a:gd name="T67" fmla="*/ 18 h 82"/>
                  <a:gd name="T68" fmla="*/ 4 w 82"/>
                  <a:gd name="T69" fmla="*/ 24 h 82"/>
                  <a:gd name="T70" fmla="*/ 2 w 82"/>
                  <a:gd name="T71" fmla="*/ 32 h 82"/>
                  <a:gd name="T72" fmla="*/ 0 w 82"/>
                  <a:gd name="T7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82">
                    <a:moveTo>
                      <a:pt x="0" y="40"/>
                    </a:moveTo>
                    <a:lnTo>
                      <a:pt x="0" y="40"/>
                    </a:lnTo>
                    <a:lnTo>
                      <a:pt x="2" y="48"/>
                    </a:lnTo>
                    <a:lnTo>
                      <a:pt x="4" y="56"/>
                    </a:lnTo>
                    <a:lnTo>
                      <a:pt x="8" y="64"/>
                    </a:lnTo>
                    <a:lnTo>
                      <a:pt x="12" y="70"/>
                    </a:lnTo>
                    <a:lnTo>
                      <a:pt x="18" y="74"/>
                    </a:lnTo>
                    <a:lnTo>
                      <a:pt x="26" y="78"/>
                    </a:lnTo>
                    <a:lnTo>
                      <a:pt x="32" y="80"/>
                    </a:lnTo>
                    <a:lnTo>
                      <a:pt x="40" y="82"/>
                    </a:lnTo>
                    <a:lnTo>
                      <a:pt x="40" y="82"/>
                    </a:lnTo>
                    <a:lnTo>
                      <a:pt x="50" y="80"/>
                    </a:lnTo>
                    <a:lnTo>
                      <a:pt x="56" y="78"/>
                    </a:lnTo>
                    <a:lnTo>
                      <a:pt x="64" y="74"/>
                    </a:lnTo>
                    <a:lnTo>
                      <a:pt x="70" y="70"/>
                    </a:lnTo>
                    <a:lnTo>
                      <a:pt x="74" y="64"/>
                    </a:lnTo>
                    <a:lnTo>
                      <a:pt x="78" y="56"/>
                    </a:lnTo>
                    <a:lnTo>
                      <a:pt x="80" y="48"/>
                    </a:lnTo>
                    <a:lnTo>
                      <a:pt x="82" y="40"/>
                    </a:lnTo>
                    <a:lnTo>
                      <a:pt x="82" y="40"/>
                    </a:lnTo>
                    <a:lnTo>
                      <a:pt x="80" y="32"/>
                    </a:lnTo>
                    <a:lnTo>
                      <a:pt x="78" y="24"/>
                    </a:lnTo>
                    <a:lnTo>
                      <a:pt x="74" y="18"/>
                    </a:lnTo>
                    <a:lnTo>
                      <a:pt x="70" y="12"/>
                    </a:lnTo>
                    <a:lnTo>
                      <a:pt x="64" y="6"/>
                    </a:lnTo>
                    <a:lnTo>
                      <a:pt x="56" y="4"/>
                    </a:lnTo>
                    <a:lnTo>
                      <a:pt x="50" y="0"/>
                    </a:lnTo>
                    <a:lnTo>
                      <a:pt x="40" y="0"/>
                    </a:lnTo>
                    <a:lnTo>
                      <a:pt x="40" y="0"/>
                    </a:lnTo>
                    <a:lnTo>
                      <a:pt x="32" y="0"/>
                    </a:lnTo>
                    <a:lnTo>
                      <a:pt x="26" y="4"/>
                    </a:lnTo>
                    <a:lnTo>
                      <a:pt x="18" y="6"/>
                    </a:lnTo>
                    <a:lnTo>
                      <a:pt x="12" y="12"/>
                    </a:lnTo>
                    <a:lnTo>
                      <a:pt x="8" y="18"/>
                    </a:lnTo>
                    <a:lnTo>
                      <a:pt x="4" y="24"/>
                    </a:lnTo>
                    <a:lnTo>
                      <a:pt x="2" y="32"/>
                    </a:lnTo>
                    <a:lnTo>
                      <a:pt x="0" y="4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102"/>
              <p:cNvSpPr>
                <a:spLocks/>
              </p:cNvSpPr>
              <p:nvPr/>
            </p:nvSpPr>
            <p:spPr bwMode="auto">
              <a:xfrm>
                <a:off x="7240015" y="2117596"/>
                <a:ext cx="239020" cy="553731"/>
              </a:xfrm>
              <a:custGeom>
                <a:avLst/>
                <a:gdLst>
                  <a:gd name="T0" fmla="*/ 30 w 120"/>
                  <a:gd name="T1" fmla="*/ 0 h 278"/>
                  <a:gd name="T2" fmla="*/ 34 w 120"/>
                  <a:gd name="T3" fmla="*/ 0 h 278"/>
                  <a:gd name="T4" fmla="*/ 34 w 120"/>
                  <a:gd name="T5" fmla="*/ 0 h 278"/>
                  <a:gd name="T6" fmla="*/ 40 w 120"/>
                  <a:gd name="T7" fmla="*/ 4 h 278"/>
                  <a:gd name="T8" fmla="*/ 46 w 120"/>
                  <a:gd name="T9" fmla="*/ 8 h 278"/>
                  <a:gd name="T10" fmla="*/ 54 w 120"/>
                  <a:gd name="T11" fmla="*/ 10 h 278"/>
                  <a:gd name="T12" fmla="*/ 62 w 120"/>
                  <a:gd name="T13" fmla="*/ 10 h 278"/>
                  <a:gd name="T14" fmla="*/ 62 w 120"/>
                  <a:gd name="T15" fmla="*/ 10 h 278"/>
                  <a:gd name="T16" fmla="*/ 70 w 120"/>
                  <a:gd name="T17" fmla="*/ 10 h 278"/>
                  <a:gd name="T18" fmla="*/ 76 w 120"/>
                  <a:gd name="T19" fmla="*/ 8 h 278"/>
                  <a:gd name="T20" fmla="*/ 84 w 120"/>
                  <a:gd name="T21" fmla="*/ 4 h 278"/>
                  <a:gd name="T22" fmla="*/ 90 w 120"/>
                  <a:gd name="T23" fmla="*/ 0 h 278"/>
                  <a:gd name="T24" fmla="*/ 92 w 120"/>
                  <a:gd name="T25" fmla="*/ 0 h 278"/>
                  <a:gd name="T26" fmla="*/ 92 w 120"/>
                  <a:gd name="T27" fmla="*/ 0 h 278"/>
                  <a:gd name="T28" fmla="*/ 102 w 120"/>
                  <a:gd name="T29" fmla="*/ 2 h 278"/>
                  <a:gd name="T30" fmla="*/ 112 w 120"/>
                  <a:gd name="T31" fmla="*/ 8 h 278"/>
                  <a:gd name="T32" fmla="*/ 118 w 120"/>
                  <a:gd name="T33" fmla="*/ 18 h 278"/>
                  <a:gd name="T34" fmla="*/ 120 w 120"/>
                  <a:gd name="T35" fmla="*/ 28 h 278"/>
                  <a:gd name="T36" fmla="*/ 120 w 120"/>
                  <a:gd name="T37" fmla="*/ 120 h 278"/>
                  <a:gd name="T38" fmla="*/ 120 w 120"/>
                  <a:gd name="T39" fmla="*/ 120 h 278"/>
                  <a:gd name="T40" fmla="*/ 120 w 120"/>
                  <a:gd name="T41" fmla="*/ 128 h 278"/>
                  <a:gd name="T42" fmla="*/ 116 w 120"/>
                  <a:gd name="T43" fmla="*/ 136 h 278"/>
                  <a:gd name="T44" fmla="*/ 110 w 120"/>
                  <a:gd name="T45" fmla="*/ 142 h 278"/>
                  <a:gd name="T46" fmla="*/ 104 w 120"/>
                  <a:gd name="T47" fmla="*/ 146 h 278"/>
                  <a:gd name="T48" fmla="*/ 92 w 120"/>
                  <a:gd name="T49" fmla="*/ 250 h 278"/>
                  <a:gd name="T50" fmla="*/ 92 w 120"/>
                  <a:gd name="T51" fmla="*/ 250 h 278"/>
                  <a:gd name="T52" fmla="*/ 88 w 120"/>
                  <a:gd name="T53" fmla="*/ 260 h 278"/>
                  <a:gd name="T54" fmla="*/ 82 w 120"/>
                  <a:gd name="T55" fmla="*/ 270 h 278"/>
                  <a:gd name="T56" fmla="*/ 74 w 120"/>
                  <a:gd name="T57" fmla="*/ 276 h 278"/>
                  <a:gd name="T58" fmla="*/ 62 w 120"/>
                  <a:gd name="T59" fmla="*/ 278 h 278"/>
                  <a:gd name="T60" fmla="*/ 60 w 120"/>
                  <a:gd name="T61" fmla="*/ 278 h 278"/>
                  <a:gd name="T62" fmla="*/ 60 w 120"/>
                  <a:gd name="T63" fmla="*/ 278 h 278"/>
                  <a:gd name="T64" fmla="*/ 48 w 120"/>
                  <a:gd name="T65" fmla="*/ 276 h 278"/>
                  <a:gd name="T66" fmla="*/ 38 w 120"/>
                  <a:gd name="T67" fmla="*/ 270 h 278"/>
                  <a:gd name="T68" fmla="*/ 32 w 120"/>
                  <a:gd name="T69" fmla="*/ 260 h 278"/>
                  <a:gd name="T70" fmla="*/ 30 w 120"/>
                  <a:gd name="T71" fmla="*/ 250 h 278"/>
                  <a:gd name="T72" fmla="*/ 16 w 120"/>
                  <a:gd name="T73" fmla="*/ 146 h 278"/>
                  <a:gd name="T74" fmla="*/ 16 w 120"/>
                  <a:gd name="T75" fmla="*/ 146 h 278"/>
                  <a:gd name="T76" fmla="*/ 10 w 120"/>
                  <a:gd name="T77" fmla="*/ 142 h 278"/>
                  <a:gd name="T78" fmla="*/ 4 w 120"/>
                  <a:gd name="T79" fmla="*/ 136 h 278"/>
                  <a:gd name="T80" fmla="*/ 2 w 120"/>
                  <a:gd name="T81" fmla="*/ 128 h 278"/>
                  <a:gd name="T82" fmla="*/ 0 w 120"/>
                  <a:gd name="T83" fmla="*/ 120 h 278"/>
                  <a:gd name="T84" fmla="*/ 0 w 120"/>
                  <a:gd name="T85" fmla="*/ 28 h 278"/>
                  <a:gd name="T86" fmla="*/ 0 w 120"/>
                  <a:gd name="T87" fmla="*/ 28 h 278"/>
                  <a:gd name="T88" fmla="*/ 2 w 120"/>
                  <a:gd name="T89" fmla="*/ 18 h 278"/>
                  <a:gd name="T90" fmla="*/ 8 w 120"/>
                  <a:gd name="T91" fmla="*/ 8 h 278"/>
                  <a:gd name="T92" fmla="*/ 18 w 120"/>
                  <a:gd name="T93" fmla="*/ 2 h 278"/>
                  <a:gd name="T94" fmla="*/ 30 w 120"/>
                  <a:gd name="T9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78">
                    <a:moveTo>
                      <a:pt x="30" y="0"/>
                    </a:moveTo>
                    <a:lnTo>
                      <a:pt x="34" y="0"/>
                    </a:lnTo>
                    <a:lnTo>
                      <a:pt x="34" y="0"/>
                    </a:lnTo>
                    <a:lnTo>
                      <a:pt x="40" y="4"/>
                    </a:lnTo>
                    <a:lnTo>
                      <a:pt x="46" y="8"/>
                    </a:lnTo>
                    <a:lnTo>
                      <a:pt x="54" y="10"/>
                    </a:lnTo>
                    <a:lnTo>
                      <a:pt x="62" y="10"/>
                    </a:lnTo>
                    <a:lnTo>
                      <a:pt x="62" y="10"/>
                    </a:lnTo>
                    <a:lnTo>
                      <a:pt x="70" y="10"/>
                    </a:lnTo>
                    <a:lnTo>
                      <a:pt x="76" y="8"/>
                    </a:lnTo>
                    <a:lnTo>
                      <a:pt x="84" y="4"/>
                    </a:lnTo>
                    <a:lnTo>
                      <a:pt x="90" y="0"/>
                    </a:lnTo>
                    <a:lnTo>
                      <a:pt x="92" y="0"/>
                    </a:lnTo>
                    <a:lnTo>
                      <a:pt x="92" y="0"/>
                    </a:lnTo>
                    <a:lnTo>
                      <a:pt x="102" y="2"/>
                    </a:lnTo>
                    <a:lnTo>
                      <a:pt x="112" y="8"/>
                    </a:lnTo>
                    <a:lnTo>
                      <a:pt x="118" y="18"/>
                    </a:lnTo>
                    <a:lnTo>
                      <a:pt x="120" y="28"/>
                    </a:lnTo>
                    <a:lnTo>
                      <a:pt x="120" y="120"/>
                    </a:lnTo>
                    <a:lnTo>
                      <a:pt x="120" y="120"/>
                    </a:lnTo>
                    <a:lnTo>
                      <a:pt x="120" y="128"/>
                    </a:lnTo>
                    <a:lnTo>
                      <a:pt x="116" y="136"/>
                    </a:lnTo>
                    <a:lnTo>
                      <a:pt x="110" y="142"/>
                    </a:lnTo>
                    <a:lnTo>
                      <a:pt x="104" y="146"/>
                    </a:lnTo>
                    <a:lnTo>
                      <a:pt x="92" y="250"/>
                    </a:lnTo>
                    <a:lnTo>
                      <a:pt x="92" y="250"/>
                    </a:lnTo>
                    <a:lnTo>
                      <a:pt x="88" y="260"/>
                    </a:lnTo>
                    <a:lnTo>
                      <a:pt x="82" y="270"/>
                    </a:lnTo>
                    <a:lnTo>
                      <a:pt x="74" y="276"/>
                    </a:lnTo>
                    <a:lnTo>
                      <a:pt x="62" y="278"/>
                    </a:lnTo>
                    <a:lnTo>
                      <a:pt x="60" y="278"/>
                    </a:lnTo>
                    <a:lnTo>
                      <a:pt x="60" y="278"/>
                    </a:lnTo>
                    <a:lnTo>
                      <a:pt x="48" y="276"/>
                    </a:lnTo>
                    <a:lnTo>
                      <a:pt x="38" y="270"/>
                    </a:lnTo>
                    <a:lnTo>
                      <a:pt x="32" y="260"/>
                    </a:lnTo>
                    <a:lnTo>
                      <a:pt x="30" y="250"/>
                    </a:lnTo>
                    <a:lnTo>
                      <a:pt x="16" y="146"/>
                    </a:lnTo>
                    <a:lnTo>
                      <a:pt x="16" y="146"/>
                    </a:lnTo>
                    <a:lnTo>
                      <a:pt x="10" y="142"/>
                    </a:lnTo>
                    <a:lnTo>
                      <a:pt x="4" y="136"/>
                    </a:lnTo>
                    <a:lnTo>
                      <a:pt x="2" y="128"/>
                    </a:lnTo>
                    <a:lnTo>
                      <a:pt x="0" y="120"/>
                    </a:lnTo>
                    <a:lnTo>
                      <a:pt x="0" y="28"/>
                    </a:lnTo>
                    <a:lnTo>
                      <a:pt x="0" y="28"/>
                    </a:lnTo>
                    <a:lnTo>
                      <a:pt x="2" y="18"/>
                    </a:lnTo>
                    <a:lnTo>
                      <a:pt x="8" y="8"/>
                    </a:lnTo>
                    <a:lnTo>
                      <a:pt x="18" y="2"/>
                    </a:lnTo>
                    <a:lnTo>
                      <a:pt x="30" y="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104"/>
              <p:cNvSpPr>
                <a:spLocks/>
              </p:cNvSpPr>
              <p:nvPr/>
            </p:nvSpPr>
            <p:spPr bwMode="auto">
              <a:xfrm>
                <a:off x="7498954" y="2631490"/>
                <a:ext cx="163331" cy="159347"/>
              </a:xfrm>
              <a:custGeom>
                <a:avLst/>
                <a:gdLst>
                  <a:gd name="T0" fmla="*/ 0 w 82"/>
                  <a:gd name="T1" fmla="*/ 40 h 80"/>
                  <a:gd name="T2" fmla="*/ 0 w 82"/>
                  <a:gd name="T3" fmla="*/ 40 h 80"/>
                  <a:gd name="T4" fmla="*/ 2 w 82"/>
                  <a:gd name="T5" fmla="*/ 48 h 80"/>
                  <a:gd name="T6" fmla="*/ 4 w 82"/>
                  <a:gd name="T7" fmla="*/ 56 h 80"/>
                  <a:gd name="T8" fmla="*/ 8 w 82"/>
                  <a:gd name="T9" fmla="*/ 62 h 80"/>
                  <a:gd name="T10" fmla="*/ 12 w 82"/>
                  <a:gd name="T11" fmla="*/ 68 h 80"/>
                  <a:gd name="T12" fmla="*/ 18 w 82"/>
                  <a:gd name="T13" fmla="*/ 74 h 80"/>
                  <a:gd name="T14" fmla="*/ 26 w 82"/>
                  <a:gd name="T15" fmla="*/ 78 h 80"/>
                  <a:gd name="T16" fmla="*/ 34 w 82"/>
                  <a:gd name="T17" fmla="*/ 80 h 80"/>
                  <a:gd name="T18" fmla="*/ 42 w 82"/>
                  <a:gd name="T19" fmla="*/ 80 h 80"/>
                  <a:gd name="T20" fmla="*/ 42 w 82"/>
                  <a:gd name="T21" fmla="*/ 80 h 80"/>
                  <a:gd name="T22" fmla="*/ 50 w 82"/>
                  <a:gd name="T23" fmla="*/ 80 h 80"/>
                  <a:gd name="T24" fmla="*/ 58 w 82"/>
                  <a:gd name="T25" fmla="*/ 78 h 80"/>
                  <a:gd name="T26" fmla="*/ 64 w 82"/>
                  <a:gd name="T27" fmla="*/ 74 h 80"/>
                  <a:gd name="T28" fmla="*/ 70 w 82"/>
                  <a:gd name="T29" fmla="*/ 68 h 80"/>
                  <a:gd name="T30" fmla="*/ 76 w 82"/>
                  <a:gd name="T31" fmla="*/ 62 h 80"/>
                  <a:gd name="T32" fmla="*/ 78 w 82"/>
                  <a:gd name="T33" fmla="*/ 56 h 80"/>
                  <a:gd name="T34" fmla="*/ 82 w 82"/>
                  <a:gd name="T35" fmla="*/ 48 h 80"/>
                  <a:gd name="T36" fmla="*/ 82 w 82"/>
                  <a:gd name="T37" fmla="*/ 40 h 80"/>
                  <a:gd name="T38" fmla="*/ 82 w 82"/>
                  <a:gd name="T39" fmla="*/ 40 h 80"/>
                  <a:gd name="T40" fmla="*/ 82 w 82"/>
                  <a:gd name="T41" fmla="*/ 32 h 80"/>
                  <a:gd name="T42" fmla="*/ 78 w 82"/>
                  <a:gd name="T43" fmla="*/ 24 h 80"/>
                  <a:gd name="T44" fmla="*/ 76 w 82"/>
                  <a:gd name="T45" fmla="*/ 18 h 80"/>
                  <a:gd name="T46" fmla="*/ 70 w 82"/>
                  <a:gd name="T47" fmla="*/ 12 h 80"/>
                  <a:gd name="T48" fmla="*/ 64 w 82"/>
                  <a:gd name="T49" fmla="*/ 6 h 80"/>
                  <a:gd name="T50" fmla="*/ 58 w 82"/>
                  <a:gd name="T51" fmla="*/ 2 h 80"/>
                  <a:gd name="T52" fmla="*/ 50 w 82"/>
                  <a:gd name="T53" fmla="*/ 0 h 80"/>
                  <a:gd name="T54" fmla="*/ 42 w 82"/>
                  <a:gd name="T55" fmla="*/ 0 h 80"/>
                  <a:gd name="T56" fmla="*/ 42 w 82"/>
                  <a:gd name="T57" fmla="*/ 0 h 80"/>
                  <a:gd name="T58" fmla="*/ 34 w 82"/>
                  <a:gd name="T59" fmla="*/ 0 h 80"/>
                  <a:gd name="T60" fmla="*/ 26 w 82"/>
                  <a:gd name="T61" fmla="*/ 2 h 80"/>
                  <a:gd name="T62" fmla="*/ 18 w 82"/>
                  <a:gd name="T63" fmla="*/ 6 h 80"/>
                  <a:gd name="T64" fmla="*/ 12 w 82"/>
                  <a:gd name="T65" fmla="*/ 12 h 80"/>
                  <a:gd name="T66" fmla="*/ 8 w 82"/>
                  <a:gd name="T67" fmla="*/ 18 h 80"/>
                  <a:gd name="T68" fmla="*/ 4 w 82"/>
                  <a:gd name="T69" fmla="*/ 24 h 80"/>
                  <a:gd name="T70" fmla="*/ 2 w 82"/>
                  <a:gd name="T71" fmla="*/ 32 h 80"/>
                  <a:gd name="T72" fmla="*/ 0 w 82"/>
                  <a:gd name="T73"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80">
                    <a:moveTo>
                      <a:pt x="0" y="40"/>
                    </a:moveTo>
                    <a:lnTo>
                      <a:pt x="0" y="40"/>
                    </a:lnTo>
                    <a:lnTo>
                      <a:pt x="2" y="48"/>
                    </a:lnTo>
                    <a:lnTo>
                      <a:pt x="4" y="56"/>
                    </a:lnTo>
                    <a:lnTo>
                      <a:pt x="8" y="62"/>
                    </a:lnTo>
                    <a:lnTo>
                      <a:pt x="12" y="68"/>
                    </a:lnTo>
                    <a:lnTo>
                      <a:pt x="18" y="74"/>
                    </a:lnTo>
                    <a:lnTo>
                      <a:pt x="26" y="78"/>
                    </a:lnTo>
                    <a:lnTo>
                      <a:pt x="34" y="80"/>
                    </a:lnTo>
                    <a:lnTo>
                      <a:pt x="42" y="80"/>
                    </a:lnTo>
                    <a:lnTo>
                      <a:pt x="42" y="80"/>
                    </a:lnTo>
                    <a:lnTo>
                      <a:pt x="50" y="80"/>
                    </a:lnTo>
                    <a:lnTo>
                      <a:pt x="58" y="78"/>
                    </a:lnTo>
                    <a:lnTo>
                      <a:pt x="64" y="74"/>
                    </a:lnTo>
                    <a:lnTo>
                      <a:pt x="70" y="68"/>
                    </a:lnTo>
                    <a:lnTo>
                      <a:pt x="76" y="62"/>
                    </a:lnTo>
                    <a:lnTo>
                      <a:pt x="78" y="56"/>
                    </a:lnTo>
                    <a:lnTo>
                      <a:pt x="82" y="48"/>
                    </a:lnTo>
                    <a:lnTo>
                      <a:pt x="82" y="40"/>
                    </a:lnTo>
                    <a:lnTo>
                      <a:pt x="82" y="40"/>
                    </a:lnTo>
                    <a:lnTo>
                      <a:pt x="82" y="32"/>
                    </a:lnTo>
                    <a:lnTo>
                      <a:pt x="78" y="24"/>
                    </a:lnTo>
                    <a:lnTo>
                      <a:pt x="76" y="18"/>
                    </a:lnTo>
                    <a:lnTo>
                      <a:pt x="70" y="12"/>
                    </a:lnTo>
                    <a:lnTo>
                      <a:pt x="64" y="6"/>
                    </a:lnTo>
                    <a:lnTo>
                      <a:pt x="58" y="2"/>
                    </a:lnTo>
                    <a:lnTo>
                      <a:pt x="50" y="0"/>
                    </a:lnTo>
                    <a:lnTo>
                      <a:pt x="42" y="0"/>
                    </a:lnTo>
                    <a:lnTo>
                      <a:pt x="42" y="0"/>
                    </a:lnTo>
                    <a:lnTo>
                      <a:pt x="34" y="0"/>
                    </a:lnTo>
                    <a:lnTo>
                      <a:pt x="26" y="2"/>
                    </a:lnTo>
                    <a:lnTo>
                      <a:pt x="18" y="6"/>
                    </a:lnTo>
                    <a:lnTo>
                      <a:pt x="12" y="12"/>
                    </a:lnTo>
                    <a:lnTo>
                      <a:pt x="8" y="18"/>
                    </a:lnTo>
                    <a:lnTo>
                      <a:pt x="4" y="24"/>
                    </a:lnTo>
                    <a:lnTo>
                      <a:pt x="2" y="32"/>
                    </a:lnTo>
                    <a:lnTo>
                      <a:pt x="0" y="4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106"/>
              <p:cNvSpPr>
                <a:spLocks/>
              </p:cNvSpPr>
              <p:nvPr/>
            </p:nvSpPr>
            <p:spPr bwMode="auto">
              <a:xfrm>
                <a:off x="7459117" y="2798805"/>
                <a:ext cx="243004" cy="557714"/>
              </a:xfrm>
              <a:custGeom>
                <a:avLst/>
                <a:gdLst>
                  <a:gd name="T0" fmla="*/ 30 w 122"/>
                  <a:gd name="T1" fmla="*/ 0 h 280"/>
                  <a:gd name="T2" fmla="*/ 34 w 122"/>
                  <a:gd name="T3" fmla="*/ 0 h 280"/>
                  <a:gd name="T4" fmla="*/ 34 w 122"/>
                  <a:gd name="T5" fmla="*/ 0 h 280"/>
                  <a:gd name="T6" fmla="*/ 40 w 122"/>
                  <a:gd name="T7" fmla="*/ 6 h 280"/>
                  <a:gd name="T8" fmla="*/ 46 w 122"/>
                  <a:gd name="T9" fmla="*/ 10 h 280"/>
                  <a:gd name="T10" fmla="*/ 54 w 122"/>
                  <a:gd name="T11" fmla="*/ 12 h 280"/>
                  <a:gd name="T12" fmla="*/ 62 w 122"/>
                  <a:gd name="T13" fmla="*/ 12 h 280"/>
                  <a:gd name="T14" fmla="*/ 62 w 122"/>
                  <a:gd name="T15" fmla="*/ 12 h 280"/>
                  <a:gd name="T16" fmla="*/ 70 w 122"/>
                  <a:gd name="T17" fmla="*/ 12 h 280"/>
                  <a:gd name="T18" fmla="*/ 78 w 122"/>
                  <a:gd name="T19" fmla="*/ 10 h 280"/>
                  <a:gd name="T20" fmla="*/ 84 w 122"/>
                  <a:gd name="T21" fmla="*/ 6 h 280"/>
                  <a:gd name="T22" fmla="*/ 90 w 122"/>
                  <a:gd name="T23" fmla="*/ 0 h 280"/>
                  <a:gd name="T24" fmla="*/ 92 w 122"/>
                  <a:gd name="T25" fmla="*/ 0 h 280"/>
                  <a:gd name="T26" fmla="*/ 92 w 122"/>
                  <a:gd name="T27" fmla="*/ 0 h 280"/>
                  <a:gd name="T28" fmla="*/ 104 w 122"/>
                  <a:gd name="T29" fmla="*/ 4 h 280"/>
                  <a:gd name="T30" fmla="*/ 112 w 122"/>
                  <a:gd name="T31" fmla="*/ 10 h 280"/>
                  <a:gd name="T32" fmla="*/ 118 w 122"/>
                  <a:gd name="T33" fmla="*/ 18 h 280"/>
                  <a:gd name="T34" fmla="*/ 122 w 122"/>
                  <a:gd name="T35" fmla="*/ 30 h 280"/>
                  <a:gd name="T36" fmla="*/ 122 w 122"/>
                  <a:gd name="T37" fmla="*/ 122 h 280"/>
                  <a:gd name="T38" fmla="*/ 122 w 122"/>
                  <a:gd name="T39" fmla="*/ 122 h 280"/>
                  <a:gd name="T40" fmla="*/ 120 w 122"/>
                  <a:gd name="T41" fmla="*/ 130 h 280"/>
                  <a:gd name="T42" fmla="*/ 116 w 122"/>
                  <a:gd name="T43" fmla="*/ 138 h 280"/>
                  <a:gd name="T44" fmla="*/ 112 w 122"/>
                  <a:gd name="T45" fmla="*/ 144 h 280"/>
                  <a:gd name="T46" fmla="*/ 104 w 122"/>
                  <a:gd name="T47" fmla="*/ 148 h 280"/>
                  <a:gd name="T48" fmla="*/ 92 w 122"/>
                  <a:gd name="T49" fmla="*/ 250 h 280"/>
                  <a:gd name="T50" fmla="*/ 92 w 122"/>
                  <a:gd name="T51" fmla="*/ 250 h 280"/>
                  <a:gd name="T52" fmla="*/ 90 w 122"/>
                  <a:gd name="T53" fmla="*/ 262 h 280"/>
                  <a:gd name="T54" fmla="*/ 82 w 122"/>
                  <a:gd name="T55" fmla="*/ 272 h 280"/>
                  <a:gd name="T56" fmla="*/ 74 w 122"/>
                  <a:gd name="T57" fmla="*/ 278 h 280"/>
                  <a:gd name="T58" fmla="*/ 62 w 122"/>
                  <a:gd name="T59" fmla="*/ 280 h 280"/>
                  <a:gd name="T60" fmla="*/ 60 w 122"/>
                  <a:gd name="T61" fmla="*/ 280 h 280"/>
                  <a:gd name="T62" fmla="*/ 60 w 122"/>
                  <a:gd name="T63" fmla="*/ 280 h 280"/>
                  <a:gd name="T64" fmla="*/ 48 w 122"/>
                  <a:gd name="T65" fmla="*/ 278 h 280"/>
                  <a:gd name="T66" fmla="*/ 38 w 122"/>
                  <a:gd name="T67" fmla="*/ 272 h 280"/>
                  <a:gd name="T68" fmla="*/ 32 w 122"/>
                  <a:gd name="T69" fmla="*/ 262 h 280"/>
                  <a:gd name="T70" fmla="*/ 30 w 122"/>
                  <a:gd name="T71" fmla="*/ 250 h 280"/>
                  <a:gd name="T72" fmla="*/ 18 w 122"/>
                  <a:gd name="T73" fmla="*/ 148 h 280"/>
                  <a:gd name="T74" fmla="*/ 18 w 122"/>
                  <a:gd name="T75" fmla="*/ 148 h 280"/>
                  <a:gd name="T76" fmla="*/ 10 w 122"/>
                  <a:gd name="T77" fmla="*/ 144 h 280"/>
                  <a:gd name="T78" fmla="*/ 6 w 122"/>
                  <a:gd name="T79" fmla="*/ 138 h 280"/>
                  <a:gd name="T80" fmla="*/ 2 w 122"/>
                  <a:gd name="T81" fmla="*/ 130 h 280"/>
                  <a:gd name="T82" fmla="*/ 0 w 122"/>
                  <a:gd name="T83" fmla="*/ 122 h 280"/>
                  <a:gd name="T84" fmla="*/ 0 w 122"/>
                  <a:gd name="T85" fmla="*/ 30 h 280"/>
                  <a:gd name="T86" fmla="*/ 0 w 122"/>
                  <a:gd name="T87" fmla="*/ 30 h 280"/>
                  <a:gd name="T88" fmla="*/ 4 w 122"/>
                  <a:gd name="T89" fmla="*/ 18 h 280"/>
                  <a:gd name="T90" fmla="*/ 10 w 122"/>
                  <a:gd name="T91" fmla="*/ 10 h 280"/>
                  <a:gd name="T92" fmla="*/ 18 w 122"/>
                  <a:gd name="T93" fmla="*/ 4 h 280"/>
                  <a:gd name="T94" fmla="*/ 30 w 122"/>
                  <a:gd name="T9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280">
                    <a:moveTo>
                      <a:pt x="30" y="0"/>
                    </a:moveTo>
                    <a:lnTo>
                      <a:pt x="34" y="0"/>
                    </a:lnTo>
                    <a:lnTo>
                      <a:pt x="34" y="0"/>
                    </a:lnTo>
                    <a:lnTo>
                      <a:pt x="40" y="6"/>
                    </a:lnTo>
                    <a:lnTo>
                      <a:pt x="46" y="10"/>
                    </a:lnTo>
                    <a:lnTo>
                      <a:pt x="54" y="12"/>
                    </a:lnTo>
                    <a:lnTo>
                      <a:pt x="62" y="12"/>
                    </a:lnTo>
                    <a:lnTo>
                      <a:pt x="62" y="12"/>
                    </a:lnTo>
                    <a:lnTo>
                      <a:pt x="70" y="12"/>
                    </a:lnTo>
                    <a:lnTo>
                      <a:pt x="78" y="10"/>
                    </a:lnTo>
                    <a:lnTo>
                      <a:pt x="84" y="6"/>
                    </a:lnTo>
                    <a:lnTo>
                      <a:pt x="90" y="0"/>
                    </a:lnTo>
                    <a:lnTo>
                      <a:pt x="92" y="0"/>
                    </a:lnTo>
                    <a:lnTo>
                      <a:pt x="92" y="0"/>
                    </a:lnTo>
                    <a:lnTo>
                      <a:pt x="104" y="4"/>
                    </a:lnTo>
                    <a:lnTo>
                      <a:pt x="112" y="10"/>
                    </a:lnTo>
                    <a:lnTo>
                      <a:pt x="118" y="18"/>
                    </a:lnTo>
                    <a:lnTo>
                      <a:pt x="122" y="30"/>
                    </a:lnTo>
                    <a:lnTo>
                      <a:pt x="122" y="122"/>
                    </a:lnTo>
                    <a:lnTo>
                      <a:pt x="122" y="122"/>
                    </a:lnTo>
                    <a:lnTo>
                      <a:pt x="120" y="130"/>
                    </a:lnTo>
                    <a:lnTo>
                      <a:pt x="116" y="138"/>
                    </a:lnTo>
                    <a:lnTo>
                      <a:pt x="112" y="144"/>
                    </a:lnTo>
                    <a:lnTo>
                      <a:pt x="104" y="148"/>
                    </a:lnTo>
                    <a:lnTo>
                      <a:pt x="92" y="250"/>
                    </a:lnTo>
                    <a:lnTo>
                      <a:pt x="92" y="250"/>
                    </a:lnTo>
                    <a:lnTo>
                      <a:pt x="90" y="262"/>
                    </a:lnTo>
                    <a:lnTo>
                      <a:pt x="82" y="272"/>
                    </a:lnTo>
                    <a:lnTo>
                      <a:pt x="74" y="278"/>
                    </a:lnTo>
                    <a:lnTo>
                      <a:pt x="62" y="280"/>
                    </a:lnTo>
                    <a:lnTo>
                      <a:pt x="60" y="280"/>
                    </a:lnTo>
                    <a:lnTo>
                      <a:pt x="60" y="280"/>
                    </a:lnTo>
                    <a:lnTo>
                      <a:pt x="48" y="278"/>
                    </a:lnTo>
                    <a:lnTo>
                      <a:pt x="38" y="272"/>
                    </a:lnTo>
                    <a:lnTo>
                      <a:pt x="32" y="262"/>
                    </a:lnTo>
                    <a:lnTo>
                      <a:pt x="30" y="250"/>
                    </a:lnTo>
                    <a:lnTo>
                      <a:pt x="18" y="148"/>
                    </a:lnTo>
                    <a:lnTo>
                      <a:pt x="18" y="148"/>
                    </a:lnTo>
                    <a:lnTo>
                      <a:pt x="10" y="144"/>
                    </a:lnTo>
                    <a:lnTo>
                      <a:pt x="6" y="138"/>
                    </a:lnTo>
                    <a:lnTo>
                      <a:pt x="2" y="130"/>
                    </a:lnTo>
                    <a:lnTo>
                      <a:pt x="0" y="122"/>
                    </a:lnTo>
                    <a:lnTo>
                      <a:pt x="0" y="30"/>
                    </a:lnTo>
                    <a:lnTo>
                      <a:pt x="0" y="30"/>
                    </a:lnTo>
                    <a:lnTo>
                      <a:pt x="4" y="18"/>
                    </a:lnTo>
                    <a:lnTo>
                      <a:pt x="10" y="10"/>
                    </a:lnTo>
                    <a:lnTo>
                      <a:pt x="18" y="4"/>
                    </a:lnTo>
                    <a:lnTo>
                      <a:pt x="30" y="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108"/>
              <p:cNvSpPr>
                <a:spLocks/>
              </p:cNvSpPr>
              <p:nvPr/>
            </p:nvSpPr>
            <p:spPr bwMode="auto">
              <a:xfrm>
                <a:off x="6208243" y="1296959"/>
                <a:ext cx="163331" cy="163331"/>
              </a:xfrm>
              <a:custGeom>
                <a:avLst/>
                <a:gdLst>
                  <a:gd name="T0" fmla="*/ 0 w 82"/>
                  <a:gd name="T1" fmla="*/ 40 h 82"/>
                  <a:gd name="T2" fmla="*/ 0 w 82"/>
                  <a:gd name="T3" fmla="*/ 40 h 82"/>
                  <a:gd name="T4" fmla="*/ 2 w 82"/>
                  <a:gd name="T5" fmla="*/ 50 h 82"/>
                  <a:gd name="T6" fmla="*/ 4 w 82"/>
                  <a:gd name="T7" fmla="*/ 56 h 82"/>
                  <a:gd name="T8" fmla="*/ 8 w 82"/>
                  <a:gd name="T9" fmla="*/ 64 h 82"/>
                  <a:gd name="T10" fmla="*/ 12 w 82"/>
                  <a:gd name="T11" fmla="*/ 70 h 82"/>
                  <a:gd name="T12" fmla="*/ 18 w 82"/>
                  <a:gd name="T13" fmla="*/ 74 h 82"/>
                  <a:gd name="T14" fmla="*/ 26 w 82"/>
                  <a:gd name="T15" fmla="*/ 78 h 82"/>
                  <a:gd name="T16" fmla="*/ 32 w 82"/>
                  <a:gd name="T17" fmla="*/ 80 h 82"/>
                  <a:gd name="T18" fmla="*/ 42 w 82"/>
                  <a:gd name="T19" fmla="*/ 82 h 82"/>
                  <a:gd name="T20" fmla="*/ 42 w 82"/>
                  <a:gd name="T21" fmla="*/ 82 h 82"/>
                  <a:gd name="T22" fmla="*/ 50 w 82"/>
                  <a:gd name="T23" fmla="*/ 80 h 82"/>
                  <a:gd name="T24" fmla="*/ 56 w 82"/>
                  <a:gd name="T25" fmla="*/ 78 h 82"/>
                  <a:gd name="T26" fmla="*/ 64 w 82"/>
                  <a:gd name="T27" fmla="*/ 74 h 82"/>
                  <a:gd name="T28" fmla="*/ 70 w 82"/>
                  <a:gd name="T29" fmla="*/ 70 h 82"/>
                  <a:gd name="T30" fmla="*/ 74 w 82"/>
                  <a:gd name="T31" fmla="*/ 64 h 82"/>
                  <a:gd name="T32" fmla="*/ 78 w 82"/>
                  <a:gd name="T33" fmla="*/ 56 h 82"/>
                  <a:gd name="T34" fmla="*/ 80 w 82"/>
                  <a:gd name="T35" fmla="*/ 50 h 82"/>
                  <a:gd name="T36" fmla="*/ 82 w 82"/>
                  <a:gd name="T37" fmla="*/ 40 h 82"/>
                  <a:gd name="T38" fmla="*/ 82 w 82"/>
                  <a:gd name="T39" fmla="*/ 40 h 82"/>
                  <a:gd name="T40" fmla="*/ 80 w 82"/>
                  <a:gd name="T41" fmla="*/ 32 h 82"/>
                  <a:gd name="T42" fmla="*/ 78 w 82"/>
                  <a:gd name="T43" fmla="*/ 26 h 82"/>
                  <a:gd name="T44" fmla="*/ 74 w 82"/>
                  <a:gd name="T45" fmla="*/ 18 h 82"/>
                  <a:gd name="T46" fmla="*/ 70 w 82"/>
                  <a:gd name="T47" fmla="*/ 12 h 82"/>
                  <a:gd name="T48" fmla="*/ 64 w 82"/>
                  <a:gd name="T49" fmla="*/ 8 h 82"/>
                  <a:gd name="T50" fmla="*/ 56 w 82"/>
                  <a:gd name="T51" fmla="*/ 4 h 82"/>
                  <a:gd name="T52" fmla="*/ 50 w 82"/>
                  <a:gd name="T53" fmla="*/ 2 h 82"/>
                  <a:gd name="T54" fmla="*/ 42 w 82"/>
                  <a:gd name="T55" fmla="*/ 0 h 82"/>
                  <a:gd name="T56" fmla="*/ 42 w 82"/>
                  <a:gd name="T57" fmla="*/ 0 h 82"/>
                  <a:gd name="T58" fmla="*/ 32 w 82"/>
                  <a:gd name="T59" fmla="*/ 2 h 82"/>
                  <a:gd name="T60" fmla="*/ 26 w 82"/>
                  <a:gd name="T61" fmla="*/ 4 h 82"/>
                  <a:gd name="T62" fmla="*/ 18 w 82"/>
                  <a:gd name="T63" fmla="*/ 8 h 82"/>
                  <a:gd name="T64" fmla="*/ 12 w 82"/>
                  <a:gd name="T65" fmla="*/ 12 h 82"/>
                  <a:gd name="T66" fmla="*/ 8 w 82"/>
                  <a:gd name="T67" fmla="*/ 18 h 82"/>
                  <a:gd name="T68" fmla="*/ 4 w 82"/>
                  <a:gd name="T69" fmla="*/ 26 h 82"/>
                  <a:gd name="T70" fmla="*/ 2 w 82"/>
                  <a:gd name="T71" fmla="*/ 32 h 82"/>
                  <a:gd name="T72" fmla="*/ 0 w 82"/>
                  <a:gd name="T7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82">
                    <a:moveTo>
                      <a:pt x="0" y="40"/>
                    </a:moveTo>
                    <a:lnTo>
                      <a:pt x="0" y="40"/>
                    </a:lnTo>
                    <a:lnTo>
                      <a:pt x="2" y="50"/>
                    </a:lnTo>
                    <a:lnTo>
                      <a:pt x="4" y="56"/>
                    </a:lnTo>
                    <a:lnTo>
                      <a:pt x="8" y="64"/>
                    </a:lnTo>
                    <a:lnTo>
                      <a:pt x="12" y="70"/>
                    </a:lnTo>
                    <a:lnTo>
                      <a:pt x="18" y="74"/>
                    </a:lnTo>
                    <a:lnTo>
                      <a:pt x="26" y="78"/>
                    </a:lnTo>
                    <a:lnTo>
                      <a:pt x="32" y="80"/>
                    </a:lnTo>
                    <a:lnTo>
                      <a:pt x="42" y="82"/>
                    </a:lnTo>
                    <a:lnTo>
                      <a:pt x="42" y="82"/>
                    </a:lnTo>
                    <a:lnTo>
                      <a:pt x="50" y="80"/>
                    </a:lnTo>
                    <a:lnTo>
                      <a:pt x="56" y="78"/>
                    </a:lnTo>
                    <a:lnTo>
                      <a:pt x="64" y="74"/>
                    </a:lnTo>
                    <a:lnTo>
                      <a:pt x="70" y="70"/>
                    </a:lnTo>
                    <a:lnTo>
                      <a:pt x="74" y="64"/>
                    </a:lnTo>
                    <a:lnTo>
                      <a:pt x="78" y="56"/>
                    </a:lnTo>
                    <a:lnTo>
                      <a:pt x="80" y="50"/>
                    </a:lnTo>
                    <a:lnTo>
                      <a:pt x="82" y="40"/>
                    </a:lnTo>
                    <a:lnTo>
                      <a:pt x="82" y="40"/>
                    </a:lnTo>
                    <a:lnTo>
                      <a:pt x="80" y="32"/>
                    </a:lnTo>
                    <a:lnTo>
                      <a:pt x="78" y="26"/>
                    </a:lnTo>
                    <a:lnTo>
                      <a:pt x="74" y="18"/>
                    </a:lnTo>
                    <a:lnTo>
                      <a:pt x="70" y="12"/>
                    </a:lnTo>
                    <a:lnTo>
                      <a:pt x="64" y="8"/>
                    </a:lnTo>
                    <a:lnTo>
                      <a:pt x="56" y="4"/>
                    </a:lnTo>
                    <a:lnTo>
                      <a:pt x="50" y="2"/>
                    </a:lnTo>
                    <a:lnTo>
                      <a:pt x="42" y="0"/>
                    </a:lnTo>
                    <a:lnTo>
                      <a:pt x="42" y="0"/>
                    </a:lnTo>
                    <a:lnTo>
                      <a:pt x="32" y="2"/>
                    </a:lnTo>
                    <a:lnTo>
                      <a:pt x="26" y="4"/>
                    </a:lnTo>
                    <a:lnTo>
                      <a:pt x="18" y="8"/>
                    </a:lnTo>
                    <a:lnTo>
                      <a:pt x="12" y="12"/>
                    </a:lnTo>
                    <a:lnTo>
                      <a:pt x="8" y="18"/>
                    </a:lnTo>
                    <a:lnTo>
                      <a:pt x="4" y="26"/>
                    </a:lnTo>
                    <a:lnTo>
                      <a:pt x="2" y="32"/>
                    </a:lnTo>
                    <a:lnTo>
                      <a:pt x="0" y="4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10"/>
              <p:cNvSpPr>
                <a:spLocks/>
              </p:cNvSpPr>
              <p:nvPr/>
            </p:nvSpPr>
            <p:spPr bwMode="auto">
              <a:xfrm>
                <a:off x="6168406" y="1468257"/>
                <a:ext cx="239020" cy="553731"/>
              </a:xfrm>
              <a:custGeom>
                <a:avLst/>
                <a:gdLst>
                  <a:gd name="T0" fmla="*/ 30 w 120"/>
                  <a:gd name="T1" fmla="*/ 0 h 278"/>
                  <a:gd name="T2" fmla="*/ 34 w 120"/>
                  <a:gd name="T3" fmla="*/ 0 h 278"/>
                  <a:gd name="T4" fmla="*/ 34 w 120"/>
                  <a:gd name="T5" fmla="*/ 0 h 278"/>
                  <a:gd name="T6" fmla="*/ 40 w 120"/>
                  <a:gd name="T7" fmla="*/ 4 h 278"/>
                  <a:gd name="T8" fmla="*/ 46 w 120"/>
                  <a:gd name="T9" fmla="*/ 8 h 278"/>
                  <a:gd name="T10" fmla="*/ 54 w 120"/>
                  <a:gd name="T11" fmla="*/ 10 h 278"/>
                  <a:gd name="T12" fmla="*/ 62 w 120"/>
                  <a:gd name="T13" fmla="*/ 12 h 278"/>
                  <a:gd name="T14" fmla="*/ 62 w 120"/>
                  <a:gd name="T15" fmla="*/ 12 h 278"/>
                  <a:gd name="T16" fmla="*/ 70 w 120"/>
                  <a:gd name="T17" fmla="*/ 10 h 278"/>
                  <a:gd name="T18" fmla="*/ 76 w 120"/>
                  <a:gd name="T19" fmla="*/ 8 h 278"/>
                  <a:gd name="T20" fmla="*/ 84 w 120"/>
                  <a:gd name="T21" fmla="*/ 4 h 278"/>
                  <a:gd name="T22" fmla="*/ 90 w 120"/>
                  <a:gd name="T23" fmla="*/ 0 h 278"/>
                  <a:gd name="T24" fmla="*/ 92 w 120"/>
                  <a:gd name="T25" fmla="*/ 0 h 278"/>
                  <a:gd name="T26" fmla="*/ 92 w 120"/>
                  <a:gd name="T27" fmla="*/ 0 h 278"/>
                  <a:gd name="T28" fmla="*/ 102 w 120"/>
                  <a:gd name="T29" fmla="*/ 2 h 278"/>
                  <a:gd name="T30" fmla="*/ 112 w 120"/>
                  <a:gd name="T31" fmla="*/ 8 h 278"/>
                  <a:gd name="T32" fmla="*/ 118 w 120"/>
                  <a:gd name="T33" fmla="*/ 18 h 278"/>
                  <a:gd name="T34" fmla="*/ 120 w 120"/>
                  <a:gd name="T35" fmla="*/ 28 h 278"/>
                  <a:gd name="T36" fmla="*/ 120 w 120"/>
                  <a:gd name="T37" fmla="*/ 120 h 278"/>
                  <a:gd name="T38" fmla="*/ 120 w 120"/>
                  <a:gd name="T39" fmla="*/ 120 h 278"/>
                  <a:gd name="T40" fmla="*/ 120 w 120"/>
                  <a:gd name="T41" fmla="*/ 128 h 278"/>
                  <a:gd name="T42" fmla="*/ 116 w 120"/>
                  <a:gd name="T43" fmla="*/ 136 h 278"/>
                  <a:gd name="T44" fmla="*/ 112 w 120"/>
                  <a:gd name="T45" fmla="*/ 142 h 278"/>
                  <a:gd name="T46" fmla="*/ 104 w 120"/>
                  <a:gd name="T47" fmla="*/ 146 h 278"/>
                  <a:gd name="T48" fmla="*/ 92 w 120"/>
                  <a:gd name="T49" fmla="*/ 250 h 278"/>
                  <a:gd name="T50" fmla="*/ 92 w 120"/>
                  <a:gd name="T51" fmla="*/ 250 h 278"/>
                  <a:gd name="T52" fmla="*/ 88 w 120"/>
                  <a:gd name="T53" fmla="*/ 262 h 278"/>
                  <a:gd name="T54" fmla="*/ 82 w 120"/>
                  <a:gd name="T55" fmla="*/ 270 h 278"/>
                  <a:gd name="T56" fmla="*/ 74 w 120"/>
                  <a:gd name="T57" fmla="*/ 276 h 278"/>
                  <a:gd name="T58" fmla="*/ 62 w 120"/>
                  <a:gd name="T59" fmla="*/ 278 h 278"/>
                  <a:gd name="T60" fmla="*/ 60 w 120"/>
                  <a:gd name="T61" fmla="*/ 278 h 278"/>
                  <a:gd name="T62" fmla="*/ 60 w 120"/>
                  <a:gd name="T63" fmla="*/ 278 h 278"/>
                  <a:gd name="T64" fmla="*/ 48 w 120"/>
                  <a:gd name="T65" fmla="*/ 276 h 278"/>
                  <a:gd name="T66" fmla="*/ 38 w 120"/>
                  <a:gd name="T67" fmla="*/ 270 h 278"/>
                  <a:gd name="T68" fmla="*/ 32 w 120"/>
                  <a:gd name="T69" fmla="*/ 262 h 278"/>
                  <a:gd name="T70" fmla="*/ 30 w 120"/>
                  <a:gd name="T71" fmla="*/ 250 h 278"/>
                  <a:gd name="T72" fmla="*/ 16 w 120"/>
                  <a:gd name="T73" fmla="*/ 146 h 278"/>
                  <a:gd name="T74" fmla="*/ 16 w 120"/>
                  <a:gd name="T75" fmla="*/ 146 h 278"/>
                  <a:gd name="T76" fmla="*/ 10 w 120"/>
                  <a:gd name="T77" fmla="*/ 142 h 278"/>
                  <a:gd name="T78" fmla="*/ 6 w 120"/>
                  <a:gd name="T79" fmla="*/ 136 h 278"/>
                  <a:gd name="T80" fmla="*/ 2 w 120"/>
                  <a:gd name="T81" fmla="*/ 128 h 278"/>
                  <a:gd name="T82" fmla="*/ 0 w 120"/>
                  <a:gd name="T83" fmla="*/ 120 h 278"/>
                  <a:gd name="T84" fmla="*/ 0 w 120"/>
                  <a:gd name="T85" fmla="*/ 28 h 278"/>
                  <a:gd name="T86" fmla="*/ 0 w 120"/>
                  <a:gd name="T87" fmla="*/ 28 h 278"/>
                  <a:gd name="T88" fmla="*/ 2 w 120"/>
                  <a:gd name="T89" fmla="*/ 18 h 278"/>
                  <a:gd name="T90" fmla="*/ 10 w 120"/>
                  <a:gd name="T91" fmla="*/ 8 h 278"/>
                  <a:gd name="T92" fmla="*/ 18 w 120"/>
                  <a:gd name="T93" fmla="*/ 2 h 278"/>
                  <a:gd name="T94" fmla="*/ 30 w 120"/>
                  <a:gd name="T9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78">
                    <a:moveTo>
                      <a:pt x="30" y="0"/>
                    </a:moveTo>
                    <a:lnTo>
                      <a:pt x="34" y="0"/>
                    </a:lnTo>
                    <a:lnTo>
                      <a:pt x="34" y="0"/>
                    </a:lnTo>
                    <a:lnTo>
                      <a:pt x="40" y="4"/>
                    </a:lnTo>
                    <a:lnTo>
                      <a:pt x="46" y="8"/>
                    </a:lnTo>
                    <a:lnTo>
                      <a:pt x="54" y="10"/>
                    </a:lnTo>
                    <a:lnTo>
                      <a:pt x="62" y="12"/>
                    </a:lnTo>
                    <a:lnTo>
                      <a:pt x="62" y="12"/>
                    </a:lnTo>
                    <a:lnTo>
                      <a:pt x="70" y="10"/>
                    </a:lnTo>
                    <a:lnTo>
                      <a:pt x="76" y="8"/>
                    </a:lnTo>
                    <a:lnTo>
                      <a:pt x="84" y="4"/>
                    </a:lnTo>
                    <a:lnTo>
                      <a:pt x="90" y="0"/>
                    </a:lnTo>
                    <a:lnTo>
                      <a:pt x="92" y="0"/>
                    </a:lnTo>
                    <a:lnTo>
                      <a:pt x="92" y="0"/>
                    </a:lnTo>
                    <a:lnTo>
                      <a:pt x="102" y="2"/>
                    </a:lnTo>
                    <a:lnTo>
                      <a:pt x="112" y="8"/>
                    </a:lnTo>
                    <a:lnTo>
                      <a:pt x="118" y="18"/>
                    </a:lnTo>
                    <a:lnTo>
                      <a:pt x="120" y="28"/>
                    </a:lnTo>
                    <a:lnTo>
                      <a:pt x="120" y="120"/>
                    </a:lnTo>
                    <a:lnTo>
                      <a:pt x="120" y="120"/>
                    </a:lnTo>
                    <a:lnTo>
                      <a:pt x="120" y="128"/>
                    </a:lnTo>
                    <a:lnTo>
                      <a:pt x="116" y="136"/>
                    </a:lnTo>
                    <a:lnTo>
                      <a:pt x="112" y="142"/>
                    </a:lnTo>
                    <a:lnTo>
                      <a:pt x="104" y="146"/>
                    </a:lnTo>
                    <a:lnTo>
                      <a:pt x="92" y="250"/>
                    </a:lnTo>
                    <a:lnTo>
                      <a:pt x="92" y="250"/>
                    </a:lnTo>
                    <a:lnTo>
                      <a:pt x="88" y="262"/>
                    </a:lnTo>
                    <a:lnTo>
                      <a:pt x="82" y="270"/>
                    </a:lnTo>
                    <a:lnTo>
                      <a:pt x="74" y="276"/>
                    </a:lnTo>
                    <a:lnTo>
                      <a:pt x="62" y="278"/>
                    </a:lnTo>
                    <a:lnTo>
                      <a:pt x="60" y="278"/>
                    </a:lnTo>
                    <a:lnTo>
                      <a:pt x="60" y="278"/>
                    </a:lnTo>
                    <a:lnTo>
                      <a:pt x="48" y="276"/>
                    </a:lnTo>
                    <a:lnTo>
                      <a:pt x="38" y="270"/>
                    </a:lnTo>
                    <a:lnTo>
                      <a:pt x="32" y="262"/>
                    </a:lnTo>
                    <a:lnTo>
                      <a:pt x="30" y="250"/>
                    </a:lnTo>
                    <a:lnTo>
                      <a:pt x="16" y="146"/>
                    </a:lnTo>
                    <a:lnTo>
                      <a:pt x="16" y="146"/>
                    </a:lnTo>
                    <a:lnTo>
                      <a:pt x="10" y="142"/>
                    </a:lnTo>
                    <a:lnTo>
                      <a:pt x="6" y="136"/>
                    </a:lnTo>
                    <a:lnTo>
                      <a:pt x="2" y="128"/>
                    </a:lnTo>
                    <a:lnTo>
                      <a:pt x="0" y="120"/>
                    </a:lnTo>
                    <a:lnTo>
                      <a:pt x="0" y="28"/>
                    </a:lnTo>
                    <a:lnTo>
                      <a:pt x="0" y="28"/>
                    </a:lnTo>
                    <a:lnTo>
                      <a:pt x="2" y="18"/>
                    </a:lnTo>
                    <a:lnTo>
                      <a:pt x="10" y="8"/>
                    </a:lnTo>
                    <a:lnTo>
                      <a:pt x="18" y="2"/>
                    </a:lnTo>
                    <a:lnTo>
                      <a:pt x="30" y="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112"/>
              <p:cNvSpPr>
                <a:spLocks/>
              </p:cNvSpPr>
              <p:nvPr/>
            </p:nvSpPr>
            <p:spPr bwMode="auto">
              <a:xfrm>
                <a:off x="6423361" y="1946298"/>
                <a:ext cx="163331" cy="163331"/>
              </a:xfrm>
              <a:custGeom>
                <a:avLst/>
                <a:gdLst>
                  <a:gd name="T0" fmla="*/ 0 w 82"/>
                  <a:gd name="T1" fmla="*/ 40 h 82"/>
                  <a:gd name="T2" fmla="*/ 0 w 82"/>
                  <a:gd name="T3" fmla="*/ 40 h 82"/>
                  <a:gd name="T4" fmla="*/ 0 w 82"/>
                  <a:gd name="T5" fmla="*/ 48 h 82"/>
                  <a:gd name="T6" fmla="*/ 4 w 82"/>
                  <a:gd name="T7" fmla="*/ 56 h 82"/>
                  <a:gd name="T8" fmla="*/ 6 w 82"/>
                  <a:gd name="T9" fmla="*/ 64 h 82"/>
                  <a:gd name="T10" fmla="*/ 12 w 82"/>
                  <a:gd name="T11" fmla="*/ 70 h 82"/>
                  <a:gd name="T12" fmla="*/ 18 w 82"/>
                  <a:gd name="T13" fmla="*/ 74 h 82"/>
                  <a:gd name="T14" fmla="*/ 24 w 82"/>
                  <a:gd name="T15" fmla="*/ 78 h 82"/>
                  <a:gd name="T16" fmla="*/ 32 w 82"/>
                  <a:gd name="T17" fmla="*/ 80 h 82"/>
                  <a:gd name="T18" fmla="*/ 40 w 82"/>
                  <a:gd name="T19" fmla="*/ 82 h 82"/>
                  <a:gd name="T20" fmla="*/ 40 w 82"/>
                  <a:gd name="T21" fmla="*/ 82 h 82"/>
                  <a:gd name="T22" fmla="*/ 48 w 82"/>
                  <a:gd name="T23" fmla="*/ 80 h 82"/>
                  <a:gd name="T24" fmla="*/ 56 w 82"/>
                  <a:gd name="T25" fmla="*/ 78 h 82"/>
                  <a:gd name="T26" fmla="*/ 64 w 82"/>
                  <a:gd name="T27" fmla="*/ 74 h 82"/>
                  <a:gd name="T28" fmla="*/ 70 w 82"/>
                  <a:gd name="T29" fmla="*/ 70 h 82"/>
                  <a:gd name="T30" fmla="*/ 74 w 82"/>
                  <a:gd name="T31" fmla="*/ 64 h 82"/>
                  <a:gd name="T32" fmla="*/ 78 w 82"/>
                  <a:gd name="T33" fmla="*/ 56 h 82"/>
                  <a:gd name="T34" fmla="*/ 80 w 82"/>
                  <a:gd name="T35" fmla="*/ 48 h 82"/>
                  <a:gd name="T36" fmla="*/ 82 w 82"/>
                  <a:gd name="T37" fmla="*/ 40 h 82"/>
                  <a:gd name="T38" fmla="*/ 82 w 82"/>
                  <a:gd name="T39" fmla="*/ 40 h 82"/>
                  <a:gd name="T40" fmla="*/ 80 w 82"/>
                  <a:gd name="T41" fmla="*/ 32 h 82"/>
                  <a:gd name="T42" fmla="*/ 78 w 82"/>
                  <a:gd name="T43" fmla="*/ 24 h 82"/>
                  <a:gd name="T44" fmla="*/ 74 w 82"/>
                  <a:gd name="T45" fmla="*/ 18 h 82"/>
                  <a:gd name="T46" fmla="*/ 70 w 82"/>
                  <a:gd name="T47" fmla="*/ 12 h 82"/>
                  <a:gd name="T48" fmla="*/ 64 w 82"/>
                  <a:gd name="T49" fmla="*/ 6 h 82"/>
                  <a:gd name="T50" fmla="*/ 56 w 82"/>
                  <a:gd name="T51" fmla="*/ 4 h 82"/>
                  <a:gd name="T52" fmla="*/ 48 w 82"/>
                  <a:gd name="T53" fmla="*/ 0 h 82"/>
                  <a:gd name="T54" fmla="*/ 40 w 82"/>
                  <a:gd name="T55" fmla="*/ 0 h 82"/>
                  <a:gd name="T56" fmla="*/ 40 w 82"/>
                  <a:gd name="T57" fmla="*/ 0 h 82"/>
                  <a:gd name="T58" fmla="*/ 32 w 82"/>
                  <a:gd name="T59" fmla="*/ 0 h 82"/>
                  <a:gd name="T60" fmla="*/ 24 w 82"/>
                  <a:gd name="T61" fmla="*/ 4 h 82"/>
                  <a:gd name="T62" fmla="*/ 18 w 82"/>
                  <a:gd name="T63" fmla="*/ 6 h 82"/>
                  <a:gd name="T64" fmla="*/ 12 w 82"/>
                  <a:gd name="T65" fmla="*/ 12 h 82"/>
                  <a:gd name="T66" fmla="*/ 6 w 82"/>
                  <a:gd name="T67" fmla="*/ 18 h 82"/>
                  <a:gd name="T68" fmla="*/ 4 w 82"/>
                  <a:gd name="T69" fmla="*/ 24 h 82"/>
                  <a:gd name="T70" fmla="*/ 0 w 82"/>
                  <a:gd name="T71" fmla="*/ 32 h 82"/>
                  <a:gd name="T72" fmla="*/ 0 w 82"/>
                  <a:gd name="T7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82">
                    <a:moveTo>
                      <a:pt x="0" y="40"/>
                    </a:moveTo>
                    <a:lnTo>
                      <a:pt x="0" y="40"/>
                    </a:lnTo>
                    <a:lnTo>
                      <a:pt x="0" y="48"/>
                    </a:lnTo>
                    <a:lnTo>
                      <a:pt x="4" y="56"/>
                    </a:lnTo>
                    <a:lnTo>
                      <a:pt x="6" y="64"/>
                    </a:lnTo>
                    <a:lnTo>
                      <a:pt x="12" y="70"/>
                    </a:lnTo>
                    <a:lnTo>
                      <a:pt x="18" y="74"/>
                    </a:lnTo>
                    <a:lnTo>
                      <a:pt x="24" y="78"/>
                    </a:lnTo>
                    <a:lnTo>
                      <a:pt x="32" y="80"/>
                    </a:lnTo>
                    <a:lnTo>
                      <a:pt x="40" y="82"/>
                    </a:lnTo>
                    <a:lnTo>
                      <a:pt x="40" y="82"/>
                    </a:lnTo>
                    <a:lnTo>
                      <a:pt x="48" y="80"/>
                    </a:lnTo>
                    <a:lnTo>
                      <a:pt x="56" y="78"/>
                    </a:lnTo>
                    <a:lnTo>
                      <a:pt x="64" y="74"/>
                    </a:lnTo>
                    <a:lnTo>
                      <a:pt x="70" y="70"/>
                    </a:lnTo>
                    <a:lnTo>
                      <a:pt x="74" y="64"/>
                    </a:lnTo>
                    <a:lnTo>
                      <a:pt x="78" y="56"/>
                    </a:lnTo>
                    <a:lnTo>
                      <a:pt x="80" y="48"/>
                    </a:lnTo>
                    <a:lnTo>
                      <a:pt x="82" y="40"/>
                    </a:lnTo>
                    <a:lnTo>
                      <a:pt x="82" y="40"/>
                    </a:lnTo>
                    <a:lnTo>
                      <a:pt x="80" y="32"/>
                    </a:lnTo>
                    <a:lnTo>
                      <a:pt x="78" y="24"/>
                    </a:lnTo>
                    <a:lnTo>
                      <a:pt x="74" y="18"/>
                    </a:lnTo>
                    <a:lnTo>
                      <a:pt x="70" y="12"/>
                    </a:lnTo>
                    <a:lnTo>
                      <a:pt x="64" y="6"/>
                    </a:lnTo>
                    <a:lnTo>
                      <a:pt x="56" y="4"/>
                    </a:lnTo>
                    <a:lnTo>
                      <a:pt x="48" y="0"/>
                    </a:lnTo>
                    <a:lnTo>
                      <a:pt x="40" y="0"/>
                    </a:lnTo>
                    <a:lnTo>
                      <a:pt x="40" y="0"/>
                    </a:lnTo>
                    <a:lnTo>
                      <a:pt x="32" y="0"/>
                    </a:lnTo>
                    <a:lnTo>
                      <a:pt x="24" y="4"/>
                    </a:lnTo>
                    <a:lnTo>
                      <a:pt x="18" y="6"/>
                    </a:lnTo>
                    <a:lnTo>
                      <a:pt x="12" y="12"/>
                    </a:lnTo>
                    <a:lnTo>
                      <a:pt x="6" y="18"/>
                    </a:lnTo>
                    <a:lnTo>
                      <a:pt x="4" y="24"/>
                    </a:lnTo>
                    <a:lnTo>
                      <a:pt x="0" y="32"/>
                    </a:lnTo>
                    <a:lnTo>
                      <a:pt x="0" y="4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114"/>
              <p:cNvSpPr>
                <a:spLocks/>
              </p:cNvSpPr>
              <p:nvPr/>
            </p:nvSpPr>
            <p:spPr bwMode="auto">
              <a:xfrm>
                <a:off x="6383525" y="2117596"/>
                <a:ext cx="239020" cy="553731"/>
              </a:xfrm>
              <a:custGeom>
                <a:avLst/>
                <a:gdLst>
                  <a:gd name="T0" fmla="*/ 30 w 120"/>
                  <a:gd name="T1" fmla="*/ 0 h 278"/>
                  <a:gd name="T2" fmla="*/ 32 w 120"/>
                  <a:gd name="T3" fmla="*/ 0 h 278"/>
                  <a:gd name="T4" fmla="*/ 32 w 120"/>
                  <a:gd name="T5" fmla="*/ 0 h 278"/>
                  <a:gd name="T6" fmla="*/ 38 w 120"/>
                  <a:gd name="T7" fmla="*/ 4 h 278"/>
                  <a:gd name="T8" fmla="*/ 46 w 120"/>
                  <a:gd name="T9" fmla="*/ 8 h 278"/>
                  <a:gd name="T10" fmla="*/ 54 w 120"/>
                  <a:gd name="T11" fmla="*/ 10 h 278"/>
                  <a:gd name="T12" fmla="*/ 62 w 120"/>
                  <a:gd name="T13" fmla="*/ 10 h 278"/>
                  <a:gd name="T14" fmla="*/ 62 w 120"/>
                  <a:gd name="T15" fmla="*/ 10 h 278"/>
                  <a:gd name="T16" fmla="*/ 70 w 120"/>
                  <a:gd name="T17" fmla="*/ 10 h 278"/>
                  <a:gd name="T18" fmla="*/ 76 w 120"/>
                  <a:gd name="T19" fmla="*/ 8 h 278"/>
                  <a:gd name="T20" fmla="*/ 84 w 120"/>
                  <a:gd name="T21" fmla="*/ 4 h 278"/>
                  <a:gd name="T22" fmla="*/ 90 w 120"/>
                  <a:gd name="T23" fmla="*/ 0 h 278"/>
                  <a:gd name="T24" fmla="*/ 92 w 120"/>
                  <a:gd name="T25" fmla="*/ 0 h 278"/>
                  <a:gd name="T26" fmla="*/ 92 w 120"/>
                  <a:gd name="T27" fmla="*/ 0 h 278"/>
                  <a:gd name="T28" fmla="*/ 102 w 120"/>
                  <a:gd name="T29" fmla="*/ 2 h 278"/>
                  <a:gd name="T30" fmla="*/ 112 w 120"/>
                  <a:gd name="T31" fmla="*/ 8 h 278"/>
                  <a:gd name="T32" fmla="*/ 118 w 120"/>
                  <a:gd name="T33" fmla="*/ 18 h 278"/>
                  <a:gd name="T34" fmla="*/ 120 w 120"/>
                  <a:gd name="T35" fmla="*/ 28 h 278"/>
                  <a:gd name="T36" fmla="*/ 120 w 120"/>
                  <a:gd name="T37" fmla="*/ 120 h 278"/>
                  <a:gd name="T38" fmla="*/ 120 w 120"/>
                  <a:gd name="T39" fmla="*/ 120 h 278"/>
                  <a:gd name="T40" fmla="*/ 120 w 120"/>
                  <a:gd name="T41" fmla="*/ 128 h 278"/>
                  <a:gd name="T42" fmla="*/ 116 w 120"/>
                  <a:gd name="T43" fmla="*/ 136 h 278"/>
                  <a:gd name="T44" fmla="*/ 110 w 120"/>
                  <a:gd name="T45" fmla="*/ 142 h 278"/>
                  <a:gd name="T46" fmla="*/ 104 w 120"/>
                  <a:gd name="T47" fmla="*/ 146 h 278"/>
                  <a:gd name="T48" fmla="*/ 90 w 120"/>
                  <a:gd name="T49" fmla="*/ 250 h 278"/>
                  <a:gd name="T50" fmla="*/ 90 w 120"/>
                  <a:gd name="T51" fmla="*/ 250 h 278"/>
                  <a:gd name="T52" fmla="*/ 88 w 120"/>
                  <a:gd name="T53" fmla="*/ 260 h 278"/>
                  <a:gd name="T54" fmla="*/ 82 w 120"/>
                  <a:gd name="T55" fmla="*/ 270 h 278"/>
                  <a:gd name="T56" fmla="*/ 72 w 120"/>
                  <a:gd name="T57" fmla="*/ 276 h 278"/>
                  <a:gd name="T58" fmla="*/ 62 w 120"/>
                  <a:gd name="T59" fmla="*/ 278 h 278"/>
                  <a:gd name="T60" fmla="*/ 58 w 120"/>
                  <a:gd name="T61" fmla="*/ 278 h 278"/>
                  <a:gd name="T62" fmla="*/ 58 w 120"/>
                  <a:gd name="T63" fmla="*/ 278 h 278"/>
                  <a:gd name="T64" fmla="*/ 48 w 120"/>
                  <a:gd name="T65" fmla="*/ 276 h 278"/>
                  <a:gd name="T66" fmla="*/ 38 w 120"/>
                  <a:gd name="T67" fmla="*/ 270 h 278"/>
                  <a:gd name="T68" fmla="*/ 32 w 120"/>
                  <a:gd name="T69" fmla="*/ 260 h 278"/>
                  <a:gd name="T70" fmla="*/ 30 w 120"/>
                  <a:gd name="T71" fmla="*/ 250 h 278"/>
                  <a:gd name="T72" fmla="*/ 16 w 120"/>
                  <a:gd name="T73" fmla="*/ 146 h 278"/>
                  <a:gd name="T74" fmla="*/ 16 w 120"/>
                  <a:gd name="T75" fmla="*/ 146 h 278"/>
                  <a:gd name="T76" fmla="*/ 10 w 120"/>
                  <a:gd name="T77" fmla="*/ 142 h 278"/>
                  <a:gd name="T78" fmla="*/ 4 w 120"/>
                  <a:gd name="T79" fmla="*/ 136 h 278"/>
                  <a:gd name="T80" fmla="*/ 2 w 120"/>
                  <a:gd name="T81" fmla="*/ 128 h 278"/>
                  <a:gd name="T82" fmla="*/ 0 w 120"/>
                  <a:gd name="T83" fmla="*/ 120 h 278"/>
                  <a:gd name="T84" fmla="*/ 0 w 120"/>
                  <a:gd name="T85" fmla="*/ 28 h 278"/>
                  <a:gd name="T86" fmla="*/ 0 w 120"/>
                  <a:gd name="T87" fmla="*/ 28 h 278"/>
                  <a:gd name="T88" fmla="*/ 2 w 120"/>
                  <a:gd name="T89" fmla="*/ 18 h 278"/>
                  <a:gd name="T90" fmla="*/ 8 w 120"/>
                  <a:gd name="T91" fmla="*/ 8 h 278"/>
                  <a:gd name="T92" fmla="*/ 18 w 120"/>
                  <a:gd name="T93" fmla="*/ 2 h 278"/>
                  <a:gd name="T94" fmla="*/ 30 w 120"/>
                  <a:gd name="T9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78">
                    <a:moveTo>
                      <a:pt x="30" y="0"/>
                    </a:moveTo>
                    <a:lnTo>
                      <a:pt x="32" y="0"/>
                    </a:lnTo>
                    <a:lnTo>
                      <a:pt x="32" y="0"/>
                    </a:lnTo>
                    <a:lnTo>
                      <a:pt x="38" y="4"/>
                    </a:lnTo>
                    <a:lnTo>
                      <a:pt x="46" y="8"/>
                    </a:lnTo>
                    <a:lnTo>
                      <a:pt x="54" y="10"/>
                    </a:lnTo>
                    <a:lnTo>
                      <a:pt x="62" y="10"/>
                    </a:lnTo>
                    <a:lnTo>
                      <a:pt x="62" y="10"/>
                    </a:lnTo>
                    <a:lnTo>
                      <a:pt x="70" y="10"/>
                    </a:lnTo>
                    <a:lnTo>
                      <a:pt x="76" y="8"/>
                    </a:lnTo>
                    <a:lnTo>
                      <a:pt x="84" y="4"/>
                    </a:lnTo>
                    <a:lnTo>
                      <a:pt x="90" y="0"/>
                    </a:lnTo>
                    <a:lnTo>
                      <a:pt x="92" y="0"/>
                    </a:lnTo>
                    <a:lnTo>
                      <a:pt x="92" y="0"/>
                    </a:lnTo>
                    <a:lnTo>
                      <a:pt x="102" y="2"/>
                    </a:lnTo>
                    <a:lnTo>
                      <a:pt x="112" y="8"/>
                    </a:lnTo>
                    <a:lnTo>
                      <a:pt x="118" y="18"/>
                    </a:lnTo>
                    <a:lnTo>
                      <a:pt x="120" y="28"/>
                    </a:lnTo>
                    <a:lnTo>
                      <a:pt x="120" y="120"/>
                    </a:lnTo>
                    <a:lnTo>
                      <a:pt x="120" y="120"/>
                    </a:lnTo>
                    <a:lnTo>
                      <a:pt x="120" y="128"/>
                    </a:lnTo>
                    <a:lnTo>
                      <a:pt x="116" y="136"/>
                    </a:lnTo>
                    <a:lnTo>
                      <a:pt x="110" y="142"/>
                    </a:lnTo>
                    <a:lnTo>
                      <a:pt x="104" y="146"/>
                    </a:lnTo>
                    <a:lnTo>
                      <a:pt x="90" y="250"/>
                    </a:lnTo>
                    <a:lnTo>
                      <a:pt x="90" y="250"/>
                    </a:lnTo>
                    <a:lnTo>
                      <a:pt x="88" y="260"/>
                    </a:lnTo>
                    <a:lnTo>
                      <a:pt x="82" y="270"/>
                    </a:lnTo>
                    <a:lnTo>
                      <a:pt x="72" y="276"/>
                    </a:lnTo>
                    <a:lnTo>
                      <a:pt x="62" y="278"/>
                    </a:lnTo>
                    <a:lnTo>
                      <a:pt x="58" y="278"/>
                    </a:lnTo>
                    <a:lnTo>
                      <a:pt x="58" y="278"/>
                    </a:lnTo>
                    <a:lnTo>
                      <a:pt x="48" y="276"/>
                    </a:lnTo>
                    <a:lnTo>
                      <a:pt x="38" y="270"/>
                    </a:lnTo>
                    <a:lnTo>
                      <a:pt x="32" y="260"/>
                    </a:lnTo>
                    <a:lnTo>
                      <a:pt x="30" y="250"/>
                    </a:lnTo>
                    <a:lnTo>
                      <a:pt x="16" y="146"/>
                    </a:lnTo>
                    <a:lnTo>
                      <a:pt x="16" y="146"/>
                    </a:lnTo>
                    <a:lnTo>
                      <a:pt x="10" y="142"/>
                    </a:lnTo>
                    <a:lnTo>
                      <a:pt x="4" y="136"/>
                    </a:lnTo>
                    <a:lnTo>
                      <a:pt x="2" y="128"/>
                    </a:lnTo>
                    <a:lnTo>
                      <a:pt x="0" y="120"/>
                    </a:lnTo>
                    <a:lnTo>
                      <a:pt x="0" y="28"/>
                    </a:lnTo>
                    <a:lnTo>
                      <a:pt x="0" y="28"/>
                    </a:lnTo>
                    <a:lnTo>
                      <a:pt x="2" y="18"/>
                    </a:lnTo>
                    <a:lnTo>
                      <a:pt x="8" y="8"/>
                    </a:lnTo>
                    <a:lnTo>
                      <a:pt x="18" y="2"/>
                    </a:lnTo>
                    <a:lnTo>
                      <a:pt x="30" y="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16"/>
              <p:cNvSpPr>
                <a:spLocks/>
              </p:cNvSpPr>
              <p:nvPr/>
            </p:nvSpPr>
            <p:spPr bwMode="auto">
              <a:xfrm>
                <a:off x="6642463" y="2631490"/>
                <a:ext cx="163331" cy="159347"/>
              </a:xfrm>
              <a:custGeom>
                <a:avLst/>
                <a:gdLst>
                  <a:gd name="T0" fmla="*/ 0 w 82"/>
                  <a:gd name="T1" fmla="*/ 40 h 80"/>
                  <a:gd name="T2" fmla="*/ 0 w 82"/>
                  <a:gd name="T3" fmla="*/ 40 h 80"/>
                  <a:gd name="T4" fmla="*/ 2 w 82"/>
                  <a:gd name="T5" fmla="*/ 48 h 80"/>
                  <a:gd name="T6" fmla="*/ 4 w 82"/>
                  <a:gd name="T7" fmla="*/ 56 h 80"/>
                  <a:gd name="T8" fmla="*/ 8 w 82"/>
                  <a:gd name="T9" fmla="*/ 62 h 80"/>
                  <a:gd name="T10" fmla="*/ 12 w 82"/>
                  <a:gd name="T11" fmla="*/ 68 h 80"/>
                  <a:gd name="T12" fmla="*/ 18 w 82"/>
                  <a:gd name="T13" fmla="*/ 74 h 80"/>
                  <a:gd name="T14" fmla="*/ 26 w 82"/>
                  <a:gd name="T15" fmla="*/ 78 h 80"/>
                  <a:gd name="T16" fmla="*/ 32 w 82"/>
                  <a:gd name="T17" fmla="*/ 80 h 80"/>
                  <a:gd name="T18" fmla="*/ 42 w 82"/>
                  <a:gd name="T19" fmla="*/ 80 h 80"/>
                  <a:gd name="T20" fmla="*/ 42 w 82"/>
                  <a:gd name="T21" fmla="*/ 80 h 80"/>
                  <a:gd name="T22" fmla="*/ 50 w 82"/>
                  <a:gd name="T23" fmla="*/ 80 h 80"/>
                  <a:gd name="T24" fmla="*/ 56 w 82"/>
                  <a:gd name="T25" fmla="*/ 78 h 80"/>
                  <a:gd name="T26" fmla="*/ 64 w 82"/>
                  <a:gd name="T27" fmla="*/ 74 h 80"/>
                  <a:gd name="T28" fmla="*/ 70 w 82"/>
                  <a:gd name="T29" fmla="*/ 68 h 80"/>
                  <a:gd name="T30" fmla="*/ 74 w 82"/>
                  <a:gd name="T31" fmla="*/ 62 h 80"/>
                  <a:gd name="T32" fmla="*/ 78 w 82"/>
                  <a:gd name="T33" fmla="*/ 56 h 80"/>
                  <a:gd name="T34" fmla="*/ 80 w 82"/>
                  <a:gd name="T35" fmla="*/ 48 h 80"/>
                  <a:gd name="T36" fmla="*/ 82 w 82"/>
                  <a:gd name="T37" fmla="*/ 40 h 80"/>
                  <a:gd name="T38" fmla="*/ 82 w 82"/>
                  <a:gd name="T39" fmla="*/ 40 h 80"/>
                  <a:gd name="T40" fmla="*/ 80 w 82"/>
                  <a:gd name="T41" fmla="*/ 32 h 80"/>
                  <a:gd name="T42" fmla="*/ 78 w 82"/>
                  <a:gd name="T43" fmla="*/ 24 h 80"/>
                  <a:gd name="T44" fmla="*/ 74 w 82"/>
                  <a:gd name="T45" fmla="*/ 18 h 80"/>
                  <a:gd name="T46" fmla="*/ 70 w 82"/>
                  <a:gd name="T47" fmla="*/ 12 h 80"/>
                  <a:gd name="T48" fmla="*/ 64 w 82"/>
                  <a:gd name="T49" fmla="*/ 6 h 80"/>
                  <a:gd name="T50" fmla="*/ 56 w 82"/>
                  <a:gd name="T51" fmla="*/ 2 h 80"/>
                  <a:gd name="T52" fmla="*/ 50 w 82"/>
                  <a:gd name="T53" fmla="*/ 0 h 80"/>
                  <a:gd name="T54" fmla="*/ 42 w 82"/>
                  <a:gd name="T55" fmla="*/ 0 h 80"/>
                  <a:gd name="T56" fmla="*/ 42 w 82"/>
                  <a:gd name="T57" fmla="*/ 0 h 80"/>
                  <a:gd name="T58" fmla="*/ 32 w 82"/>
                  <a:gd name="T59" fmla="*/ 0 h 80"/>
                  <a:gd name="T60" fmla="*/ 26 w 82"/>
                  <a:gd name="T61" fmla="*/ 2 h 80"/>
                  <a:gd name="T62" fmla="*/ 18 w 82"/>
                  <a:gd name="T63" fmla="*/ 6 h 80"/>
                  <a:gd name="T64" fmla="*/ 12 w 82"/>
                  <a:gd name="T65" fmla="*/ 12 h 80"/>
                  <a:gd name="T66" fmla="*/ 8 w 82"/>
                  <a:gd name="T67" fmla="*/ 18 h 80"/>
                  <a:gd name="T68" fmla="*/ 4 w 82"/>
                  <a:gd name="T69" fmla="*/ 24 h 80"/>
                  <a:gd name="T70" fmla="*/ 2 w 82"/>
                  <a:gd name="T71" fmla="*/ 32 h 80"/>
                  <a:gd name="T72" fmla="*/ 0 w 82"/>
                  <a:gd name="T73"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80">
                    <a:moveTo>
                      <a:pt x="0" y="40"/>
                    </a:moveTo>
                    <a:lnTo>
                      <a:pt x="0" y="40"/>
                    </a:lnTo>
                    <a:lnTo>
                      <a:pt x="2" y="48"/>
                    </a:lnTo>
                    <a:lnTo>
                      <a:pt x="4" y="56"/>
                    </a:lnTo>
                    <a:lnTo>
                      <a:pt x="8" y="62"/>
                    </a:lnTo>
                    <a:lnTo>
                      <a:pt x="12" y="68"/>
                    </a:lnTo>
                    <a:lnTo>
                      <a:pt x="18" y="74"/>
                    </a:lnTo>
                    <a:lnTo>
                      <a:pt x="26" y="78"/>
                    </a:lnTo>
                    <a:lnTo>
                      <a:pt x="32" y="80"/>
                    </a:lnTo>
                    <a:lnTo>
                      <a:pt x="42" y="80"/>
                    </a:lnTo>
                    <a:lnTo>
                      <a:pt x="42" y="80"/>
                    </a:lnTo>
                    <a:lnTo>
                      <a:pt x="50" y="80"/>
                    </a:lnTo>
                    <a:lnTo>
                      <a:pt x="56" y="78"/>
                    </a:lnTo>
                    <a:lnTo>
                      <a:pt x="64" y="74"/>
                    </a:lnTo>
                    <a:lnTo>
                      <a:pt x="70" y="68"/>
                    </a:lnTo>
                    <a:lnTo>
                      <a:pt x="74" y="62"/>
                    </a:lnTo>
                    <a:lnTo>
                      <a:pt x="78" y="56"/>
                    </a:lnTo>
                    <a:lnTo>
                      <a:pt x="80" y="48"/>
                    </a:lnTo>
                    <a:lnTo>
                      <a:pt x="82" y="40"/>
                    </a:lnTo>
                    <a:lnTo>
                      <a:pt x="82" y="40"/>
                    </a:lnTo>
                    <a:lnTo>
                      <a:pt x="80" y="32"/>
                    </a:lnTo>
                    <a:lnTo>
                      <a:pt x="78" y="24"/>
                    </a:lnTo>
                    <a:lnTo>
                      <a:pt x="74" y="18"/>
                    </a:lnTo>
                    <a:lnTo>
                      <a:pt x="70" y="12"/>
                    </a:lnTo>
                    <a:lnTo>
                      <a:pt x="64" y="6"/>
                    </a:lnTo>
                    <a:lnTo>
                      <a:pt x="56" y="2"/>
                    </a:lnTo>
                    <a:lnTo>
                      <a:pt x="50" y="0"/>
                    </a:lnTo>
                    <a:lnTo>
                      <a:pt x="42" y="0"/>
                    </a:lnTo>
                    <a:lnTo>
                      <a:pt x="42" y="0"/>
                    </a:lnTo>
                    <a:lnTo>
                      <a:pt x="32" y="0"/>
                    </a:lnTo>
                    <a:lnTo>
                      <a:pt x="26" y="2"/>
                    </a:lnTo>
                    <a:lnTo>
                      <a:pt x="18" y="6"/>
                    </a:lnTo>
                    <a:lnTo>
                      <a:pt x="12" y="12"/>
                    </a:lnTo>
                    <a:lnTo>
                      <a:pt x="8" y="18"/>
                    </a:lnTo>
                    <a:lnTo>
                      <a:pt x="4" y="24"/>
                    </a:lnTo>
                    <a:lnTo>
                      <a:pt x="2" y="32"/>
                    </a:lnTo>
                    <a:lnTo>
                      <a:pt x="0" y="4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18"/>
              <p:cNvSpPr>
                <a:spLocks/>
              </p:cNvSpPr>
              <p:nvPr/>
            </p:nvSpPr>
            <p:spPr bwMode="auto">
              <a:xfrm>
                <a:off x="6602627" y="2798805"/>
                <a:ext cx="239020" cy="557714"/>
              </a:xfrm>
              <a:custGeom>
                <a:avLst/>
                <a:gdLst>
                  <a:gd name="T0" fmla="*/ 30 w 120"/>
                  <a:gd name="T1" fmla="*/ 0 h 280"/>
                  <a:gd name="T2" fmla="*/ 34 w 120"/>
                  <a:gd name="T3" fmla="*/ 0 h 280"/>
                  <a:gd name="T4" fmla="*/ 34 w 120"/>
                  <a:gd name="T5" fmla="*/ 0 h 280"/>
                  <a:gd name="T6" fmla="*/ 40 w 120"/>
                  <a:gd name="T7" fmla="*/ 6 h 280"/>
                  <a:gd name="T8" fmla="*/ 46 w 120"/>
                  <a:gd name="T9" fmla="*/ 10 h 280"/>
                  <a:gd name="T10" fmla="*/ 54 w 120"/>
                  <a:gd name="T11" fmla="*/ 12 h 280"/>
                  <a:gd name="T12" fmla="*/ 62 w 120"/>
                  <a:gd name="T13" fmla="*/ 12 h 280"/>
                  <a:gd name="T14" fmla="*/ 62 w 120"/>
                  <a:gd name="T15" fmla="*/ 12 h 280"/>
                  <a:gd name="T16" fmla="*/ 70 w 120"/>
                  <a:gd name="T17" fmla="*/ 12 h 280"/>
                  <a:gd name="T18" fmla="*/ 76 w 120"/>
                  <a:gd name="T19" fmla="*/ 10 h 280"/>
                  <a:gd name="T20" fmla="*/ 84 w 120"/>
                  <a:gd name="T21" fmla="*/ 6 h 280"/>
                  <a:gd name="T22" fmla="*/ 90 w 120"/>
                  <a:gd name="T23" fmla="*/ 0 h 280"/>
                  <a:gd name="T24" fmla="*/ 92 w 120"/>
                  <a:gd name="T25" fmla="*/ 0 h 280"/>
                  <a:gd name="T26" fmla="*/ 92 w 120"/>
                  <a:gd name="T27" fmla="*/ 0 h 280"/>
                  <a:gd name="T28" fmla="*/ 102 w 120"/>
                  <a:gd name="T29" fmla="*/ 4 h 280"/>
                  <a:gd name="T30" fmla="*/ 112 w 120"/>
                  <a:gd name="T31" fmla="*/ 10 h 280"/>
                  <a:gd name="T32" fmla="*/ 118 w 120"/>
                  <a:gd name="T33" fmla="*/ 18 h 280"/>
                  <a:gd name="T34" fmla="*/ 120 w 120"/>
                  <a:gd name="T35" fmla="*/ 30 h 280"/>
                  <a:gd name="T36" fmla="*/ 120 w 120"/>
                  <a:gd name="T37" fmla="*/ 122 h 280"/>
                  <a:gd name="T38" fmla="*/ 120 w 120"/>
                  <a:gd name="T39" fmla="*/ 122 h 280"/>
                  <a:gd name="T40" fmla="*/ 120 w 120"/>
                  <a:gd name="T41" fmla="*/ 130 h 280"/>
                  <a:gd name="T42" fmla="*/ 116 w 120"/>
                  <a:gd name="T43" fmla="*/ 138 h 280"/>
                  <a:gd name="T44" fmla="*/ 112 w 120"/>
                  <a:gd name="T45" fmla="*/ 144 h 280"/>
                  <a:gd name="T46" fmla="*/ 104 w 120"/>
                  <a:gd name="T47" fmla="*/ 148 h 280"/>
                  <a:gd name="T48" fmla="*/ 92 w 120"/>
                  <a:gd name="T49" fmla="*/ 250 h 280"/>
                  <a:gd name="T50" fmla="*/ 92 w 120"/>
                  <a:gd name="T51" fmla="*/ 250 h 280"/>
                  <a:gd name="T52" fmla="*/ 88 w 120"/>
                  <a:gd name="T53" fmla="*/ 262 h 280"/>
                  <a:gd name="T54" fmla="*/ 82 w 120"/>
                  <a:gd name="T55" fmla="*/ 272 h 280"/>
                  <a:gd name="T56" fmla="*/ 74 w 120"/>
                  <a:gd name="T57" fmla="*/ 278 h 280"/>
                  <a:gd name="T58" fmla="*/ 62 w 120"/>
                  <a:gd name="T59" fmla="*/ 280 h 280"/>
                  <a:gd name="T60" fmla="*/ 60 w 120"/>
                  <a:gd name="T61" fmla="*/ 280 h 280"/>
                  <a:gd name="T62" fmla="*/ 60 w 120"/>
                  <a:gd name="T63" fmla="*/ 280 h 280"/>
                  <a:gd name="T64" fmla="*/ 48 w 120"/>
                  <a:gd name="T65" fmla="*/ 278 h 280"/>
                  <a:gd name="T66" fmla="*/ 38 w 120"/>
                  <a:gd name="T67" fmla="*/ 272 h 280"/>
                  <a:gd name="T68" fmla="*/ 32 w 120"/>
                  <a:gd name="T69" fmla="*/ 262 h 280"/>
                  <a:gd name="T70" fmla="*/ 30 w 120"/>
                  <a:gd name="T71" fmla="*/ 250 h 280"/>
                  <a:gd name="T72" fmla="*/ 16 w 120"/>
                  <a:gd name="T73" fmla="*/ 148 h 280"/>
                  <a:gd name="T74" fmla="*/ 16 w 120"/>
                  <a:gd name="T75" fmla="*/ 148 h 280"/>
                  <a:gd name="T76" fmla="*/ 10 w 120"/>
                  <a:gd name="T77" fmla="*/ 144 h 280"/>
                  <a:gd name="T78" fmla="*/ 6 w 120"/>
                  <a:gd name="T79" fmla="*/ 138 h 280"/>
                  <a:gd name="T80" fmla="*/ 2 w 120"/>
                  <a:gd name="T81" fmla="*/ 130 h 280"/>
                  <a:gd name="T82" fmla="*/ 0 w 120"/>
                  <a:gd name="T83" fmla="*/ 122 h 280"/>
                  <a:gd name="T84" fmla="*/ 0 w 120"/>
                  <a:gd name="T85" fmla="*/ 30 h 280"/>
                  <a:gd name="T86" fmla="*/ 0 w 120"/>
                  <a:gd name="T87" fmla="*/ 30 h 280"/>
                  <a:gd name="T88" fmla="*/ 2 w 120"/>
                  <a:gd name="T89" fmla="*/ 18 h 280"/>
                  <a:gd name="T90" fmla="*/ 10 w 120"/>
                  <a:gd name="T91" fmla="*/ 10 h 280"/>
                  <a:gd name="T92" fmla="*/ 18 w 120"/>
                  <a:gd name="T93" fmla="*/ 4 h 280"/>
                  <a:gd name="T94" fmla="*/ 30 w 120"/>
                  <a:gd name="T9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80">
                    <a:moveTo>
                      <a:pt x="30" y="0"/>
                    </a:moveTo>
                    <a:lnTo>
                      <a:pt x="34" y="0"/>
                    </a:lnTo>
                    <a:lnTo>
                      <a:pt x="34" y="0"/>
                    </a:lnTo>
                    <a:lnTo>
                      <a:pt x="40" y="6"/>
                    </a:lnTo>
                    <a:lnTo>
                      <a:pt x="46" y="10"/>
                    </a:lnTo>
                    <a:lnTo>
                      <a:pt x="54" y="12"/>
                    </a:lnTo>
                    <a:lnTo>
                      <a:pt x="62" y="12"/>
                    </a:lnTo>
                    <a:lnTo>
                      <a:pt x="62" y="12"/>
                    </a:lnTo>
                    <a:lnTo>
                      <a:pt x="70" y="12"/>
                    </a:lnTo>
                    <a:lnTo>
                      <a:pt x="76" y="10"/>
                    </a:lnTo>
                    <a:lnTo>
                      <a:pt x="84" y="6"/>
                    </a:lnTo>
                    <a:lnTo>
                      <a:pt x="90" y="0"/>
                    </a:lnTo>
                    <a:lnTo>
                      <a:pt x="92" y="0"/>
                    </a:lnTo>
                    <a:lnTo>
                      <a:pt x="92" y="0"/>
                    </a:lnTo>
                    <a:lnTo>
                      <a:pt x="102" y="4"/>
                    </a:lnTo>
                    <a:lnTo>
                      <a:pt x="112" y="10"/>
                    </a:lnTo>
                    <a:lnTo>
                      <a:pt x="118" y="18"/>
                    </a:lnTo>
                    <a:lnTo>
                      <a:pt x="120" y="30"/>
                    </a:lnTo>
                    <a:lnTo>
                      <a:pt x="120" y="122"/>
                    </a:lnTo>
                    <a:lnTo>
                      <a:pt x="120" y="122"/>
                    </a:lnTo>
                    <a:lnTo>
                      <a:pt x="120" y="130"/>
                    </a:lnTo>
                    <a:lnTo>
                      <a:pt x="116" y="138"/>
                    </a:lnTo>
                    <a:lnTo>
                      <a:pt x="112" y="144"/>
                    </a:lnTo>
                    <a:lnTo>
                      <a:pt x="104" y="148"/>
                    </a:lnTo>
                    <a:lnTo>
                      <a:pt x="92" y="250"/>
                    </a:lnTo>
                    <a:lnTo>
                      <a:pt x="92" y="250"/>
                    </a:lnTo>
                    <a:lnTo>
                      <a:pt x="88" y="262"/>
                    </a:lnTo>
                    <a:lnTo>
                      <a:pt x="82" y="272"/>
                    </a:lnTo>
                    <a:lnTo>
                      <a:pt x="74" y="278"/>
                    </a:lnTo>
                    <a:lnTo>
                      <a:pt x="62" y="280"/>
                    </a:lnTo>
                    <a:lnTo>
                      <a:pt x="60" y="280"/>
                    </a:lnTo>
                    <a:lnTo>
                      <a:pt x="60" y="280"/>
                    </a:lnTo>
                    <a:lnTo>
                      <a:pt x="48" y="278"/>
                    </a:lnTo>
                    <a:lnTo>
                      <a:pt x="38" y="272"/>
                    </a:lnTo>
                    <a:lnTo>
                      <a:pt x="32" y="262"/>
                    </a:lnTo>
                    <a:lnTo>
                      <a:pt x="30" y="250"/>
                    </a:lnTo>
                    <a:lnTo>
                      <a:pt x="16" y="148"/>
                    </a:lnTo>
                    <a:lnTo>
                      <a:pt x="16" y="148"/>
                    </a:lnTo>
                    <a:lnTo>
                      <a:pt x="10" y="144"/>
                    </a:lnTo>
                    <a:lnTo>
                      <a:pt x="6" y="138"/>
                    </a:lnTo>
                    <a:lnTo>
                      <a:pt x="2" y="130"/>
                    </a:lnTo>
                    <a:lnTo>
                      <a:pt x="0" y="122"/>
                    </a:lnTo>
                    <a:lnTo>
                      <a:pt x="0" y="30"/>
                    </a:lnTo>
                    <a:lnTo>
                      <a:pt x="0" y="30"/>
                    </a:lnTo>
                    <a:lnTo>
                      <a:pt x="2" y="18"/>
                    </a:lnTo>
                    <a:lnTo>
                      <a:pt x="10" y="10"/>
                    </a:lnTo>
                    <a:lnTo>
                      <a:pt x="18" y="4"/>
                    </a:lnTo>
                    <a:lnTo>
                      <a:pt x="30" y="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20"/>
              <p:cNvSpPr>
                <a:spLocks/>
              </p:cNvSpPr>
              <p:nvPr/>
            </p:nvSpPr>
            <p:spPr bwMode="auto">
              <a:xfrm>
                <a:off x="5351753" y="1296959"/>
                <a:ext cx="163331" cy="163331"/>
              </a:xfrm>
              <a:custGeom>
                <a:avLst/>
                <a:gdLst>
                  <a:gd name="T0" fmla="*/ 0 w 82"/>
                  <a:gd name="T1" fmla="*/ 40 h 82"/>
                  <a:gd name="T2" fmla="*/ 0 w 82"/>
                  <a:gd name="T3" fmla="*/ 40 h 82"/>
                  <a:gd name="T4" fmla="*/ 0 w 82"/>
                  <a:gd name="T5" fmla="*/ 50 h 82"/>
                  <a:gd name="T6" fmla="*/ 4 w 82"/>
                  <a:gd name="T7" fmla="*/ 56 h 82"/>
                  <a:gd name="T8" fmla="*/ 6 w 82"/>
                  <a:gd name="T9" fmla="*/ 64 h 82"/>
                  <a:gd name="T10" fmla="*/ 12 w 82"/>
                  <a:gd name="T11" fmla="*/ 70 h 82"/>
                  <a:gd name="T12" fmla="*/ 18 w 82"/>
                  <a:gd name="T13" fmla="*/ 74 h 82"/>
                  <a:gd name="T14" fmla="*/ 24 w 82"/>
                  <a:gd name="T15" fmla="*/ 78 h 82"/>
                  <a:gd name="T16" fmla="*/ 32 w 82"/>
                  <a:gd name="T17" fmla="*/ 80 h 82"/>
                  <a:gd name="T18" fmla="*/ 40 w 82"/>
                  <a:gd name="T19" fmla="*/ 82 h 82"/>
                  <a:gd name="T20" fmla="*/ 40 w 82"/>
                  <a:gd name="T21" fmla="*/ 82 h 82"/>
                  <a:gd name="T22" fmla="*/ 48 w 82"/>
                  <a:gd name="T23" fmla="*/ 80 h 82"/>
                  <a:gd name="T24" fmla="*/ 56 w 82"/>
                  <a:gd name="T25" fmla="*/ 78 h 82"/>
                  <a:gd name="T26" fmla="*/ 64 w 82"/>
                  <a:gd name="T27" fmla="*/ 74 h 82"/>
                  <a:gd name="T28" fmla="*/ 70 w 82"/>
                  <a:gd name="T29" fmla="*/ 70 h 82"/>
                  <a:gd name="T30" fmla="*/ 74 w 82"/>
                  <a:gd name="T31" fmla="*/ 64 h 82"/>
                  <a:gd name="T32" fmla="*/ 78 w 82"/>
                  <a:gd name="T33" fmla="*/ 56 h 82"/>
                  <a:gd name="T34" fmla="*/ 80 w 82"/>
                  <a:gd name="T35" fmla="*/ 50 h 82"/>
                  <a:gd name="T36" fmla="*/ 82 w 82"/>
                  <a:gd name="T37" fmla="*/ 40 h 82"/>
                  <a:gd name="T38" fmla="*/ 82 w 82"/>
                  <a:gd name="T39" fmla="*/ 40 h 82"/>
                  <a:gd name="T40" fmla="*/ 80 w 82"/>
                  <a:gd name="T41" fmla="*/ 32 h 82"/>
                  <a:gd name="T42" fmla="*/ 78 w 82"/>
                  <a:gd name="T43" fmla="*/ 26 h 82"/>
                  <a:gd name="T44" fmla="*/ 74 w 82"/>
                  <a:gd name="T45" fmla="*/ 18 h 82"/>
                  <a:gd name="T46" fmla="*/ 70 w 82"/>
                  <a:gd name="T47" fmla="*/ 12 h 82"/>
                  <a:gd name="T48" fmla="*/ 64 w 82"/>
                  <a:gd name="T49" fmla="*/ 8 h 82"/>
                  <a:gd name="T50" fmla="*/ 56 w 82"/>
                  <a:gd name="T51" fmla="*/ 4 h 82"/>
                  <a:gd name="T52" fmla="*/ 48 w 82"/>
                  <a:gd name="T53" fmla="*/ 2 h 82"/>
                  <a:gd name="T54" fmla="*/ 40 w 82"/>
                  <a:gd name="T55" fmla="*/ 0 h 82"/>
                  <a:gd name="T56" fmla="*/ 40 w 82"/>
                  <a:gd name="T57" fmla="*/ 0 h 82"/>
                  <a:gd name="T58" fmla="*/ 32 w 82"/>
                  <a:gd name="T59" fmla="*/ 2 h 82"/>
                  <a:gd name="T60" fmla="*/ 24 w 82"/>
                  <a:gd name="T61" fmla="*/ 4 h 82"/>
                  <a:gd name="T62" fmla="*/ 18 w 82"/>
                  <a:gd name="T63" fmla="*/ 8 h 82"/>
                  <a:gd name="T64" fmla="*/ 12 w 82"/>
                  <a:gd name="T65" fmla="*/ 12 h 82"/>
                  <a:gd name="T66" fmla="*/ 6 w 82"/>
                  <a:gd name="T67" fmla="*/ 18 h 82"/>
                  <a:gd name="T68" fmla="*/ 4 w 82"/>
                  <a:gd name="T69" fmla="*/ 26 h 82"/>
                  <a:gd name="T70" fmla="*/ 0 w 82"/>
                  <a:gd name="T71" fmla="*/ 32 h 82"/>
                  <a:gd name="T72" fmla="*/ 0 w 82"/>
                  <a:gd name="T7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82">
                    <a:moveTo>
                      <a:pt x="0" y="40"/>
                    </a:moveTo>
                    <a:lnTo>
                      <a:pt x="0" y="40"/>
                    </a:lnTo>
                    <a:lnTo>
                      <a:pt x="0" y="50"/>
                    </a:lnTo>
                    <a:lnTo>
                      <a:pt x="4" y="56"/>
                    </a:lnTo>
                    <a:lnTo>
                      <a:pt x="6" y="64"/>
                    </a:lnTo>
                    <a:lnTo>
                      <a:pt x="12" y="70"/>
                    </a:lnTo>
                    <a:lnTo>
                      <a:pt x="18" y="74"/>
                    </a:lnTo>
                    <a:lnTo>
                      <a:pt x="24" y="78"/>
                    </a:lnTo>
                    <a:lnTo>
                      <a:pt x="32" y="80"/>
                    </a:lnTo>
                    <a:lnTo>
                      <a:pt x="40" y="82"/>
                    </a:lnTo>
                    <a:lnTo>
                      <a:pt x="40" y="82"/>
                    </a:lnTo>
                    <a:lnTo>
                      <a:pt x="48" y="80"/>
                    </a:lnTo>
                    <a:lnTo>
                      <a:pt x="56" y="78"/>
                    </a:lnTo>
                    <a:lnTo>
                      <a:pt x="64" y="74"/>
                    </a:lnTo>
                    <a:lnTo>
                      <a:pt x="70" y="70"/>
                    </a:lnTo>
                    <a:lnTo>
                      <a:pt x="74" y="64"/>
                    </a:lnTo>
                    <a:lnTo>
                      <a:pt x="78" y="56"/>
                    </a:lnTo>
                    <a:lnTo>
                      <a:pt x="80" y="50"/>
                    </a:lnTo>
                    <a:lnTo>
                      <a:pt x="82" y="40"/>
                    </a:lnTo>
                    <a:lnTo>
                      <a:pt x="82" y="40"/>
                    </a:lnTo>
                    <a:lnTo>
                      <a:pt x="80" y="32"/>
                    </a:lnTo>
                    <a:lnTo>
                      <a:pt x="78" y="26"/>
                    </a:lnTo>
                    <a:lnTo>
                      <a:pt x="74" y="18"/>
                    </a:lnTo>
                    <a:lnTo>
                      <a:pt x="70" y="12"/>
                    </a:lnTo>
                    <a:lnTo>
                      <a:pt x="64" y="8"/>
                    </a:lnTo>
                    <a:lnTo>
                      <a:pt x="56" y="4"/>
                    </a:lnTo>
                    <a:lnTo>
                      <a:pt x="48" y="2"/>
                    </a:lnTo>
                    <a:lnTo>
                      <a:pt x="40" y="0"/>
                    </a:lnTo>
                    <a:lnTo>
                      <a:pt x="40" y="0"/>
                    </a:lnTo>
                    <a:lnTo>
                      <a:pt x="32" y="2"/>
                    </a:lnTo>
                    <a:lnTo>
                      <a:pt x="24" y="4"/>
                    </a:lnTo>
                    <a:lnTo>
                      <a:pt x="18" y="8"/>
                    </a:lnTo>
                    <a:lnTo>
                      <a:pt x="12" y="12"/>
                    </a:lnTo>
                    <a:lnTo>
                      <a:pt x="6" y="18"/>
                    </a:lnTo>
                    <a:lnTo>
                      <a:pt x="4" y="26"/>
                    </a:lnTo>
                    <a:lnTo>
                      <a:pt x="0" y="32"/>
                    </a:lnTo>
                    <a:lnTo>
                      <a:pt x="0" y="4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22"/>
              <p:cNvSpPr>
                <a:spLocks/>
              </p:cNvSpPr>
              <p:nvPr/>
            </p:nvSpPr>
            <p:spPr bwMode="auto">
              <a:xfrm>
                <a:off x="5311916" y="1468257"/>
                <a:ext cx="239020" cy="553731"/>
              </a:xfrm>
              <a:custGeom>
                <a:avLst/>
                <a:gdLst>
                  <a:gd name="T0" fmla="*/ 30 w 120"/>
                  <a:gd name="T1" fmla="*/ 0 h 278"/>
                  <a:gd name="T2" fmla="*/ 34 w 120"/>
                  <a:gd name="T3" fmla="*/ 0 h 278"/>
                  <a:gd name="T4" fmla="*/ 34 w 120"/>
                  <a:gd name="T5" fmla="*/ 0 h 278"/>
                  <a:gd name="T6" fmla="*/ 40 w 120"/>
                  <a:gd name="T7" fmla="*/ 4 h 278"/>
                  <a:gd name="T8" fmla="*/ 46 w 120"/>
                  <a:gd name="T9" fmla="*/ 8 h 278"/>
                  <a:gd name="T10" fmla="*/ 54 w 120"/>
                  <a:gd name="T11" fmla="*/ 10 h 278"/>
                  <a:gd name="T12" fmla="*/ 62 w 120"/>
                  <a:gd name="T13" fmla="*/ 12 h 278"/>
                  <a:gd name="T14" fmla="*/ 62 w 120"/>
                  <a:gd name="T15" fmla="*/ 12 h 278"/>
                  <a:gd name="T16" fmla="*/ 70 w 120"/>
                  <a:gd name="T17" fmla="*/ 10 h 278"/>
                  <a:gd name="T18" fmla="*/ 76 w 120"/>
                  <a:gd name="T19" fmla="*/ 8 h 278"/>
                  <a:gd name="T20" fmla="*/ 84 w 120"/>
                  <a:gd name="T21" fmla="*/ 4 h 278"/>
                  <a:gd name="T22" fmla="*/ 90 w 120"/>
                  <a:gd name="T23" fmla="*/ 0 h 278"/>
                  <a:gd name="T24" fmla="*/ 92 w 120"/>
                  <a:gd name="T25" fmla="*/ 0 h 278"/>
                  <a:gd name="T26" fmla="*/ 92 w 120"/>
                  <a:gd name="T27" fmla="*/ 0 h 278"/>
                  <a:gd name="T28" fmla="*/ 102 w 120"/>
                  <a:gd name="T29" fmla="*/ 2 h 278"/>
                  <a:gd name="T30" fmla="*/ 112 w 120"/>
                  <a:gd name="T31" fmla="*/ 8 h 278"/>
                  <a:gd name="T32" fmla="*/ 118 w 120"/>
                  <a:gd name="T33" fmla="*/ 18 h 278"/>
                  <a:gd name="T34" fmla="*/ 120 w 120"/>
                  <a:gd name="T35" fmla="*/ 28 h 278"/>
                  <a:gd name="T36" fmla="*/ 120 w 120"/>
                  <a:gd name="T37" fmla="*/ 120 h 278"/>
                  <a:gd name="T38" fmla="*/ 120 w 120"/>
                  <a:gd name="T39" fmla="*/ 120 h 278"/>
                  <a:gd name="T40" fmla="*/ 120 w 120"/>
                  <a:gd name="T41" fmla="*/ 128 h 278"/>
                  <a:gd name="T42" fmla="*/ 116 w 120"/>
                  <a:gd name="T43" fmla="*/ 136 h 278"/>
                  <a:gd name="T44" fmla="*/ 110 w 120"/>
                  <a:gd name="T45" fmla="*/ 142 h 278"/>
                  <a:gd name="T46" fmla="*/ 104 w 120"/>
                  <a:gd name="T47" fmla="*/ 146 h 278"/>
                  <a:gd name="T48" fmla="*/ 90 w 120"/>
                  <a:gd name="T49" fmla="*/ 250 h 278"/>
                  <a:gd name="T50" fmla="*/ 90 w 120"/>
                  <a:gd name="T51" fmla="*/ 250 h 278"/>
                  <a:gd name="T52" fmla="*/ 88 w 120"/>
                  <a:gd name="T53" fmla="*/ 262 h 278"/>
                  <a:gd name="T54" fmla="*/ 82 w 120"/>
                  <a:gd name="T55" fmla="*/ 270 h 278"/>
                  <a:gd name="T56" fmla="*/ 74 w 120"/>
                  <a:gd name="T57" fmla="*/ 276 h 278"/>
                  <a:gd name="T58" fmla="*/ 62 w 120"/>
                  <a:gd name="T59" fmla="*/ 278 h 278"/>
                  <a:gd name="T60" fmla="*/ 58 w 120"/>
                  <a:gd name="T61" fmla="*/ 278 h 278"/>
                  <a:gd name="T62" fmla="*/ 58 w 120"/>
                  <a:gd name="T63" fmla="*/ 278 h 278"/>
                  <a:gd name="T64" fmla="*/ 48 w 120"/>
                  <a:gd name="T65" fmla="*/ 276 h 278"/>
                  <a:gd name="T66" fmla="*/ 38 w 120"/>
                  <a:gd name="T67" fmla="*/ 270 h 278"/>
                  <a:gd name="T68" fmla="*/ 32 w 120"/>
                  <a:gd name="T69" fmla="*/ 262 h 278"/>
                  <a:gd name="T70" fmla="*/ 30 w 120"/>
                  <a:gd name="T71" fmla="*/ 250 h 278"/>
                  <a:gd name="T72" fmla="*/ 16 w 120"/>
                  <a:gd name="T73" fmla="*/ 146 h 278"/>
                  <a:gd name="T74" fmla="*/ 16 w 120"/>
                  <a:gd name="T75" fmla="*/ 146 h 278"/>
                  <a:gd name="T76" fmla="*/ 10 w 120"/>
                  <a:gd name="T77" fmla="*/ 142 h 278"/>
                  <a:gd name="T78" fmla="*/ 4 w 120"/>
                  <a:gd name="T79" fmla="*/ 136 h 278"/>
                  <a:gd name="T80" fmla="*/ 2 w 120"/>
                  <a:gd name="T81" fmla="*/ 128 h 278"/>
                  <a:gd name="T82" fmla="*/ 0 w 120"/>
                  <a:gd name="T83" fmla="*/ 120 h 278"/>
                  <a:gd name="T84" fmla="*/ 0 w 120"/>
                  <a:gd name="T85" fmla="*/ 28 h 278"/>
                  <a:gd name="T86" fmla="*/ 0 w 120"/>
                  <a:gd name="T87" fmla="*/ 28 h 278"/>
                  <a:gd name="T88" fmla="*/ 2 w 120"/>
                  <a:gd name="T89" fmla="*/ 18 h 278"/>
                  <a:gd name="T90" fmla="*/ 8 w 120"/>
                  <a:gd name="T91" fmla="*/ 8 h 278"/>
                  <a:gd name="T92" fmla="*/ 18 w 120"/>
                  <a:gd name="T93" fmla="*/ 2 h 278"/>
                  <a:gd name="T94" fmla="*/ 30 w 120"/>
                  <a:gd name="T9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78">
                    <a:moveTo>
                      <a:pt x="30" y="0"/>
                    </a:moveTo>
                    <a:lnTo>
                      <a:pt x="34" y="0"/>
                    </a:lnTo>
                    <a:lnTo>
                      <a:pt x="34" y="0"/>
                    </a:lnTo>
                    <a:lnTo>
                      <a:pt x="40" y="4"/>
                    </a:lnTo>
                    <a:lnTo>
                      <a:pt x="46" y="8"/>
                    </a:lnTo>
                    <a:lnTo>
                      <a:pt x="54" y="10"/>
                    </a:lnTo>
                    <a:lnTo>
                      <a:pt x="62" y="12"/>
                    </a:lnTo>
                    <a:lnTo>
                      <a:pt x="62" y="12"/>
                    </a:lnTo>
                    <a:lnTo>
                      <a:pt x="70" y="10"/>
                    </a:lnTo>
                    <a:lnTo>
                      <a:pt x="76" y="8"/>
                    </a:lnTo>
                    <a:lnTo>
                      <a:pt x="84" y="4"/>
                    </a:lnTo>
                    <a:lnTo>
                      <a:pt x="90" y="0"/>
                    </a:lnTo>
                    <a:lnTo>
                      <a:pt x="92" y="0"/>
                    </a:lnTo>
                    <a:lnTo>
                      <a:pt x="92" y="0"/>
                    </a:lnTo>
                    <a:lnTo>
                      <a:pt x="102" y="2"/>
                    </a:lnTo>
                    <a:lnTo>
                      <a:pt x="112" y="8"/>
                    </a:lnTo>
                    <a:lnTo>
                      <a:pt x="118" y="18"/>
                    </a:lnTo>
                    <a:lnTo>
                      <a:pt x="120" y="28"/>
                    </a:lnTo>
                    <a:lnTo>
                      <a:pt x="120" y="120"/>
                    </a:lnTo>
                    <a:lnTo>
                      <a:pt x="120" y="120"/>
                    </a:lnTo>
                    <a:lnTo>
                      <a:pt x="120" y="128"/>
                    </a:lnTo>
                    <a:lnTo>
                      <a:pt x="116" y="136"/>
                    </a:lnTo>
                    <a:lnTo>
                      <a:pt x="110" y="142"/>
                    </a:lnTo>
                    <a:lnTo>
                      <a:pt x="104" y="146"/>
                    </a:lnTo>
                    <a:lnTo>
                      <a:pt x="90" y="250"/>
                    </a:lnTo>
                    <a:lnTo>
                      <a:pt x="90" y="250"/>
                    </a:lnTo>
                    <a:lnTo>
                      <a:pt x="88" y="262"/>
                    </a:lnTo>
                    <a:lnTo>
                      <a:pt x="82" y="270"/>
                    </a:lnTo>
                    <a:lnTo>
                      <a:pt x="74" y="276"/>
                    </a:lnTo>
                    <a:lnTo>
                      <a:pt x="62" y="278"/>
                    </a:lnTo>
                    <a:lnTo>
                      <a:pt x="58" y="278"/>
                    </a:lnTo>
                    <a:lnTo>
                      <a:pt x="58" y="278"/>
                    </a:lnTo>
                    <a:lnTo>
                      <a:pt x="48" y="276"/>
                    </a:lnTo>
                    <a:lnTo>
                      <a:pt x="38" y="270"/>
                    </a:lnTo>
                    <a:lnTo>
                      <a:pt x="32" y="262"/>
                    </a:lnTo>
                    <a:lnTo>
                      <a:pt x="30" y="250"/>
                    </a:lnTo>
                    <a:lnTo>
                      <a:pt x="16" y="146"/>
                    </a:lnTo>
                    <a:lnTo>
                      <a:pt x="16" y="146"/>
                    </a:lnTo>
                    <a:lnTo>
                      <a:pt x="10" y="142"/>
                    </a:lnTo>
                    <a:lnTo>
                      <a:pt x="4" y="136"/>
                    </a:lnTo>
                    <a:lnTo>
                      <a:pt x="2" y="128"/>
                    </a:lnTo>
                    <a:lnTo>
                      <a:pt x="0" y="120"/>
                    </a:lnTo>
                    <a:lnTo>
                      <a:pt x="0" y="28"/>
                    </a:lnTo>
                    <a:lnTo>
                      <a:pt x="0" y="28"/>
                    </a:lnTo>
                    <a:lnTo>
                      <a:pt x="2" y="18"/>
                    </a:lnTo>
                    <a:lnTo>
                      <a:pt x="8" y="8"/>
                    </a:lnTo>
                    <a:lnTo>
                      <a:pt x="18" y="2"/>
                    </a:lnTo>
                    <a:lnTo>
                      <a:pt x="30" y="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24"/>
              <p:cNvSpPr>
                <a:spLocks/>
              </p:cNvSpPr>
              <p:nvPr/>
            </p:nvSpPr>
            <p:spPr bwMode="auto">
              <a:xfrm>
                <a:off x="5566871" y="1946298"/>
                <a:ext cx="163331" cy="163331"/>
              </a:xfrm>
              <a:custGeom>
                <a:avLst/>
                <a:gdLst>
                  <a:gd name="T0" fmla="*/ 0 w 82"/>
                  <a:gd name="T1" fmla="*/ 40 h 82"/>
                  <a:gd name="T2" fmla="*/ 0 w 82"/>
                  <a:gd name="T3" fmla="*/ 40 h 82"/>
                  <a:gd name="T4" fmla="*/ 0 w 82"/>
                  <a:gd name="T5" fmla="*/ 48 h 82"/>
                  <a:gd name="T6" fmla="*/ 2 w 82"/>
                  <a:gd name="T7" fmla="*/ 56 h 82"/>
                  <a:gd name="T8" fmla="*/ 6 w 82"/>
                  <a:gd name="T9" fmla="*/ 64 h 82"/>
                  <a:gd name="T10" fmla="*/ 12 w 82"/>
                  <a:gd name="T11" fmla="*/ 70 h 82"/>
                  <a:gd name="T12" fmla="*/ 18 w 82"/>
                  <a:gd name="T13" fmla="*/ 74 h 82"/>
                  <a:gd name="T14" fmla="*/ 24 w 82"/>
                  <a:gd name="T15" fmla="*/ 78 h 82"/>
                  <a:gd name="T16" fmla="*/ 32 w 82"/>
                  <a:gd name="T17" fmla="*/ 80 h 82"/>
                  <a:gd name="T18" fmla="*/ 40 w 82"/>
                  <a:gd name="T19" fmla="*/ 82 h 82"/>
                  <a:gd name="T20" fmla="*/ 40 w 82"/>
                  <a:gd name="T21" fmla="*/ 82 h 82"/>
                  <a:gd name="T22" fmla="*/ 48 w 82"/>
                  <a:gd name="T23" fmla="*/ 80 h 82"/>
                  <a:gd name="T24" fmla="*/ 56 w 82"/>
                  <a:gd name="T25" fmla="*/ 78 h 82"/>
                  <a:gd name="T26" fmla="*/ 64 w 82"/>
                  <a:gd name="T27" fmla="*/ 74 h 82"/>
                  <a:gd name="T28" fmla="*/ 70 w 82"/>
                  <a:gd name="T29" fmla="*/ 70 h 82"/>
                  <a:gd name="T30" fmla="*/ 74 w 82"/>
                  <a:gd name="T31" fmla="*/ 64 h 82"/>
                  <a:gd name="T32" fmla="*/ 78 w 82"/>
                  <a:gd name="T33" fmla="*/ 56 h 82"/>
                  <a:gd name="T34" fmla="*/ 80 w 82"/>
                  <a:gd name="T35" fmla="*/ 48 h 82"/>
                  <a:gd name="T36" fmla="*/ 82 w 82"/>
                  <a:gd name="T37" fmla="*/ 40 h 82"/>
                  <a:gd name="T38" fmla="*/ 82 w 82"/>
                  <a:gd name="T39" fmla="*/ 40 h 82"/>
                  <a:gd name="T40" fmla="*/ 80 w 82"/>
                  <a:gd name="T41" fmla="*/ 32 h 82"/>
                  <a:gd name="T42" fmla="*/ 78 w 82"/>
                  <a:gd name="T43" fmla="*/ 24 h 82"/>
                  <a:gd name="T44" fmla="*/ 74 w 82"/>
                  <a:gd name="T45" fmla="*/ 18 h 82"/>
                  <a:gd name="T46" fmla="*/ 70 w 82"/>
                  <a:gd name="T47" fmla="*/ 12 h 82"/>
                  <a:gd name="T48" fmla="*/ 64 w 82"/>
                  <a:gd name="T49" fmla="*/ 6 h 82"/>
                  <a:gd name="T50" fmla="*/ 56 w 82"/>
                  <a:gd name="T51" fmla="*/ 4 h 82"/>
                  <a:gd name="T52" fmla="*/ 48 w 82"/>
                  <a:gd name="T53" fmla="*/ 0 h 82"/>
                  <a:gd name="T54" fmla="*/ 40 w 82"/>
                  <a:gd name="T55" fmla="*/ 0 h 82"/>
                  <a:gd name="T56" fmla="*/ 40 w 82"/>
                  <a:gd name="T57" fmla="*/ 0 h 82"/>
                  <a:gd name="T58" fmla="*/ 32 w 82"/>
                  <a:gd name="T59" fmla="*/ 0 h 82"/>
                  <a:gd name="T60" fmla="*/ 24 w 82"/>
                  <a:gd name="T61" fmla="*/ 4 h 82"/>
                  <a:gd name="T62" fmla="*/ 18 w 82"/>
                  <a:gd name="T63" fmla="*/ 6 h 82"/>
                  <a:gd name="T64" fmla="*/ 12 w 82"/>
                  <a:gd name="T65" fmla="*/ 12 h 82"/>
                  <a:gd name="T66" fmla="*/ 6 w 82"/>
                  <a:gd name="T67" fmla="*/ 18 h 82"/>
                  <a:gd name="T68" fmla="*/ 2 w 82"/>
                  <a:gd name="T69" fmla="*/ 24 h 82"/>
                  <a:gd name="T70" fmla="*/ 0 w 82"/>
                  <a:gd name="T71" fmla="*/ 32 h 82"/>
                  <a:gd name="T72" fmla="*/ 0 w 82"/>
                  <a:gd name="T7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82">
                    <a:moveTo>
                      <a:pt x="0" y="40"/>
                    </a:moveTo>
                    <a:lnTo>
                      <a:pt x="0" y="40"/>
                    </a:lnTo>
                    <a:lnTo>
                      <a:pt x="0" y="48"/>
                    </a:lnTo>
                    <a:lnTo>
                      <a:pt x="2" y="56"/>
                    </a:lnTo>
                    <a:lnTo>
                      <a:pt x="6" y="64"/>
                    </a:lnTo>
                    <a:lnTo>
                      <a:pt x="12" y="70"/>
                    </a:lnTo>
                    <a:lnTo>
                      <a:pt x="18" y="74"/>
                    </a:lnTo>
                    <a:lnTo>
                      <a:pt x="24" y="78"/>
                    </a:lnTo>
                    <a:lnTo>
                      <a:pt x="32" y="80"/>
                    </a:lnTo>
                    <a:lnTo>
                      <a:pt x="40" y="82"/>
                    </a:lnTo>
                    <a:lnTo>
                      <a:pt x="40" y="82"/>
                    </a:lnTo>
                    <a:lnTo>
                      <a:pt x="48" y="80"/>
                    </a:lnTo>
                    <a:lnTo>
                      <a:pt x="56" y="78"/>
                    </a:lnTo>
                    <a:lnTo>
                      <a:pt x="64" y="74"/>
                    </a:lnTo>
                    <a:lnTo>
                      <a:pt x="70" y="70"/>
                    </a:lnTo>
                    <a:lnTo>
                      <a:pt x="74" y="64"/>
                    </a:lnTo>
                    <a:lnTo>
                      <a:pt x="78" y="56"/>
                    </a:lnTo>
                    <a:lnTo>
                      <a:pt x="80" y="48"/>
                    </a:lnTo>
                    <a:lnTo>
                      <a:pt x="82" y="40"/>
                    </a:lnTo>
                    <a:lnTo>
                      <a:pt x="82" y="40"/>
                    </a:lnTo>
                    <a:lnTo>
                      <a:pt x="80" y="32"/>
                    </a:lnTo>
                    <a:lnTo>
                      <a:pt x="78" y="24"/>
                    </a:lnTo>
                    <a:lnTo>
                      <a:pt x="74" y="18"/>
                    </a:lnTo>
                    <a:lnTo>
                      <a:pt x="70" y="12"/>
                    </a:lnTo>
                    <a:lnTo>
                      <a:pt x="64" y="6"/>
                    </a:lnTo>
                    <a:lnTo>
                      <a:pt x="56" y="4"/>
                    </a:lnTo>
                    <a:lnTo>
                      <a:pt x="48" y="0"/>
                    </a:lnTo>
                    <a:lnTo>
                      <a:pt x="40" y="0"/>
                    </a:lnTo>
                    <a:lnTo>
                      <a:pt x="40" y="0"/>
                    </a:lnTo>
                    <a:lnTo>
                      <a:pt x="32" y="0"/>
                    </a:lnTo>
                    <a:lnTo>
                      <a:pt x="24" y="4"/>
                    </a:lnTo>
                    <a:lnTo>
                      <a:pt x="18" y="6"/>
                    </a:lnTo>
                    <a:lnTo>
                      <a:pt x="12" y="12"/>
                    </a:lnTo>
                    <a:lnTo>
                      <a:pt x="6" y="18"/>
                    </a:lnTo>
                    <a:lnTo>
                      <a:pt x="2" y="24"/>
                    </a:lnTo>
                    <a:lnTo>
                      <a:pt x="0" y="32"/>
                    </a:lnTo>
                    <a:lnTo>
                      <a:pt x="0" y="4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26"/>
              <p:cNvSpPr>
                <a:spLocks/>
              </p:cNvSpPr>
              <p:nvPr/>
            </p:nvSpPr>
            <p:spPr bwMode="auto">
              <a:xfrm>
                <a:off x="5527034" y="2117596"/>
                <a:ext cx="239020" cy="553731"/>
              </a:xfrm>
              <a:custGeom>
                <a:avLst/>
                <a:gdLst>
                  <a:gd name="T0" fmla="*/ 28 w 120"/>
                  <a:gd name="T1" fmla="*/ 0 h 278"/>
                  <a:gd name="T2" fmla="*/ 32 w 120"/>
                  <a:gd name="T3" fmla="*/ 0 h 278"/>
                  <a:gd name="T4" fmla="*/ 32 w 120"/>
                  <a:gd name="T5" fmla="*/ 0 h 278"/>
                  <a:gd name="T6" fmla="*/ 38 w 120"/>
                  <a:gd name="T7" fmla="*/ 4 h 278"/>
                  <a:gd name="T8" fmla="*/ 46 w 120"/>
                  <a:gd name="T9" fmla="*/ 8 h 278"/>
                  <a:gd name="T10" fmla="*/ 52 w 120"/>
                  <a:gd name="T11" fmla="*/ 10 h 278"/>
                  <a:gd name="T12" fmla="*/ 60 w 120"/>
                  <a:gd name="T13" fmla="*/ 10 h 278"/>
                  <a:gd name="T14" fmla="*/ 60 w 120"/>
                  <a:gd name="T15" fmla="*/ 10 h 278"/>
                  <a:gd name="T16" fmla="*/ 68 w 120"/>
                  <a:gd name="T17" fmla="*/ 10 h 278"/>
                  <a:gd name="T18" fmla="*/ 76 w 120"/>
                  <a:gd name="T19" fmla="*/ 8 h 278"/>
                  <a:gd name="T20" fmla="*/ 84 w 120"/>
                  <a:gd name="T21" fmla="*/ 4 h 278"/>
                  <a:gd name="T22" fmla="*/ 88 w 120"/>
                  <a:gd name="T23" fmla="*/ 0 h 278"/>
                  <a:gd name="T24" fmla="*/ 90 w 120"/>
                  <a:gd name="T25" fmla="*/ 0 h 278"/>
                  <a:gd name="T26" fmla="*/ 90 w 120"/>
                  <a:gd name="T27" fmla="*/ 0 h 278"/>
                  <a:gd name="T28" fmla="*/ 102 w 120"/>
                  <a:gd name="T29" fmla="*/ 2 h 278"/>
                  <a:gd name="T30" fmla="*/ 112 w 120"/>
                  <a:gd name="T31" fmla="*/ 8 h 278"/>
                  <a:gd name="T32" fmla="*/ 118 w 120"/>
                  <a:gd name="T33" fmla="*/ 18 h 278"/>
                  <a:gd name="T34" fmla="*/ 120 w 120"/>
                  <a:gd name="T35" fmla="*/ 28 h 278"/>
                  <a:gd name="T36" fmla="*/ 120 w 120"/>
                  <a:gd name="T37" fmla="*/ 120 h 278"/>
                  <a:gd name="T38" fmla="*/ 120 w 120"/>
                  <a:gd name="T39" fmla="*/ 120 h 278"/>
                  <a:gd name="T40" fmla="*/ 118 w 120"/>
                  <a:gd name="T41" fmla="*/ 128 h 278"/>
                  <a:gd name="T42" fmla="*/ 116 w 120"/>
                  <a:gd name="T43" fmla="*/ 136 h 278"/>
                  <a:gd name="T44" fmla="*/ 110 w 120"/>
                  <a:gd name="T45" fmla="*/ 142 h 278"/>
                  <a:gd name="T46" fmla="*/ 104 w 120"/>
                  <a:gd name="T47" fmla="*/ 146 h 278"/>
                  <a:gd name="T48" fmla="*/ 90 w 120"/>
                  <a:gd name="T49" fmla="*/ 250 h 278"/>
                  <a:gd name="T50" fmla="*/ 90 w 120"/>
                  <a:gd name="T51" fmla="*/ 250 h 278"/>
                  <a:gd name="T52" fmla="*/ 88 w 120"/>
                  <a:gd name="T53" fmla="*/ 260 h 278"/>
                  <a:gd name="T54" fmla="*/ 82 w 120"/>
                  <a:gd name="T55" fmla="*/ 270 h 278"/>
                  <a:gd name="T56" fmla="*/ 72 w 120"/>
                  <a:gd name="T57" fmla="*/ 276 h 278"/>
                  <a:gd name="T58" fmla="*/ 62 w 120"/>
                  <a:gd name="T59" fmla="*/ 278 h 278"/>
                  <a:gd name="T60" fmla="*/ 58 w 120"/>
                  <a:gd name="T61" fmla="*/ 278 h 278"/>
                  <a:gd name="T62" fmla="*/ 58 w 120"/>
                  <a:gd name="T63" fmla="*/ 278 h 278"/>
                  <a:gd name="T64" fmla="*/ 48 w 120"/>
                  <a:gd name="T65" fmla="*/ 276 h 278"/>
                  <a:gd name="T66" fmla="*/ 38 w 120"/>
                  <a:gd name="T67" fmla="*/ 270 h 278"/>
                  <a:gd name="T68" fmla="*/ 32 w 120"/>
                  <a:gd name="T69" fmla="*/ 260 h 278"/>
                  <a:gd name="T70" fmla="*/ 30 w 120"/>
                  <a:gd name="T71" fmla="*/ 250 h 278"/>
                  <a:gd name="T72" fmla="*/ 16 w 120"/>
                  <a:gd name="T73" fmla="*/ 146 h 278"/>
                  <a:gd name="T74" fmla="*/ 16 w 120"/>
                  <a:gd name="T75" fmla="*/ 146 h 278"/>
                  <a:gd name="T76" fmla="*/ 10 w 120"/>
                  <a:gd name="T77" fmla="*/ 142 h 278"/>
                  <a:gd name="T78" fmla="*/ 4 w 120"/>
                  <a:gd name="T79" fmla="*/ 136 h 278"/>
                  <a:gd name="T80" fmla="*/ 0 w 120"/>
                  <a:gd name="T81" fmla="*/ 128 h 278"/>
                  <a:gd name="T82" fmla="*/ 0 w 120"/>
                  <a:gd name="T83" fmla="*/ 120 h 278"/>
                  <a:gd name="T84" fmla="*/ 0 w 120"/>
                  <a:gd name="T85" fmla="*/ 28 h 278"/>
                  <a:gd name="T86" fmla="*/ 0 w 120"/>
                  <a:gd name="T87" fmla="*/ 28 h 278"/>
                  <a:gd name="T88" fmla="*/ 2 w 120"/>
                  <a:gd name="T89" fmla="*/ 18 h 278"/>
                  <a:gd name="T90" fmla="*/ 8 w 120"/>
                  <a:gd name="T91" fmla="*/ 8 h 278"/>
                  <a:gd name="T92" fmla="*/ 18 w 120"/>
                  <a:gd name="T93" fmla="*/ 2 h 278"/>
                  <a:gd name="T94" fmla="*/ 28 w 120"/>
                  <a:gd name="T9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78">
                    <a:moveTo>
                      <a:pt x="28" y="0"/>
                    </a:moveTo>
                    <a:lnTo>
                      <a:pt x="32" y="0"/>
                    </a:lnTo>
                    <a:lnTo>
                      <a:pt x="32" y="0"/>
                    </a:lnTo>
                    <a:lnTo>
                      <a:pt x="38" y="4"/>
                    </a:lnTo>
                    <a:lnTo>
                      <a:pt x="46" y="8"/>
                    </a:lnTo>
                    <a:lnTo>
                      <a:pt x="52" y="10"/>
                    </a:lnTo>
                    <a:lnTo>
                      <a:pt x="60" y="10"/>
                    </a:lnTo>
                    <a:lnTo>
                      <a:pt x="60" y="10"/>
                    </a:lnTo>
                    <a:lnTo>
                      <a:pt x="68" y="10"/>
                    </a:lnTo>
                    <a:lnTo>
                      <a:pt x="76" y="8"/>
                    </a:lnTo>
                    <a:lnTo>
                      <a:pt x="84" y="4"/>
                    </a:lnTo>
                    <a:lnTo>
                      <a:pt x="88" y="0"/>
                    </a:lnTo>
                    <a:lnTo>
                      <a:pt x="90" y="0"/>
                    </a:lnTo>
                    <a:lnTo>
                      <a:pt x="90" y="0"/>
                    </a:lnTo>
                    <a:lnTo>
                      <a:pt x="102" y="2"/>
                    </a:lnTo>
                    <a:lnTo>
                      <a:pt x="112" y="8"/>
                    </a:lnTo>
                    <a:lnTo>
                      <a:pt x="118" y="18"/>
                    </a:lnTo>
                    <a:lnTo>
                      <a:pt x="120" y="28"/>
                    </a:lnTo>
                    <a:lnTo>
                      <a:pt x="120" y="120"/>
                    </a:lnTo>
                    <a:lnTo>
                      <a:pt x="120" y="120"/>
                    </a:lnTo>
                    <a:lnTo>
                      <a:pt x="118" y="128"/>
                    </a:lnTo>
                    <a:lnTo>
                      <a:pt x="116" y="136"/>
                    </a:lnTo>
                    <a:lnTo>
                      <a:pt x="110" y="142"/>
                    </a:lnTo>
                    <a:lnTo>
                      <a:pt x="104" y="146"/>
                    </a:lnTo>
                    <a:lnTo>
                      <a:pt x="90" y="250"/>
                    </a:lnTo>
                    <a:lnTo>
                      <a:pt x="90" y="250"/>
                    </a:lnTo>
                    <a:lnTo>
                      <a:pt x="88" y="260"/>
                    </a:lnTo>
                    <a:lnTo>
                      <a:pt x="82" y="270"/>
                    </a:lnTo>
                    <a:lnTo>
                      <a:pt x="72" y="276"/>
                    </a:lnTo>
                    <a:lnTo>
                      <a:pt x="62" y="278"/>
                    </a:lnTo>
                    <a:lnTo>
                      <a:pt x="58" y="278"/>
                    </a:lnTo>
                    <a:lnTo>
                      <a:pt x="58" y="278"/>
                    </a:lnTo>
                    <a:lnTo>
                      <a:pt x="48" y="276"/>
                    </a:lnTo>
                    <a:lnTo>
                      <a:pt x="38" y="270"/>
                    </a:lnTo>
                    <a:lnTo>
                      <a:pt x="32" y="260"/>
                    </a:lnTo>
                    <a:lnTo>
                      <a:pt x="30" y="250"/>
                    </a:lnTo>
                    <a:lnTo>
                      <a:pt x="16" y="146"/>
                    </a:lnTo>
                    <a:lnTo>
                      <a:pt x="16" y="146"/>
                    </a:lnTo>
                    <a:lnTo>
                      <a:pt x="10" y="142"/>
                    </a:lnTo>
                    <a:lnTo>
                      <a:pt x="4" y="136"/>
                    </a:lnTo>
                    <a:lnTo>
                      <a:pt x="0" y="128"/>
                    </a:lnTo>
                    <a:lnTo>
                      <a:pt x="0" y="120"/>
                    </a:lnTo>
                    <a:lnTo>
                      <a:pt x="0" y="28"/>
                    </a:lnTo>
                    <a:lnTo>
                      <a:pt x="0" y="28"/>
                    </a:lnTo>
                    <a:lnTo>
                      <a:pt x="2" y="18"/>
                    </a:lnTo>
                    <a:lnTo>
                      <a:pt x="8" y="8"/>
                    </a:lnTo>
                    <a:lnTo>
                      <a:pt x="18" y="2"/>
                    </a:lnTo>
                    <a:lnTo>
                      <a:pt x="28" y="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28"/>
              <p:cNvSpPr>
                <a:spLocks/>
              </p:cNvSpPr>
              <p:nvPr/>
            </p:nvSpPr>
            <p:spPr bwMode="auto">
              <a:xfrm>
                <a:off x="5785973" y="2631490"/>
                <a:ext cx="163331" cy="159347"/>
              </a:xfrm>
              <a:custGeom>
                <a:avLst/>
                <a:gdLst>
                  <a:gd name="T0" fmla="*/ 0 w 82"/>
                  <a:gd name="T1" fmla="*/ 40 h 80"/>
                  <a:gd name="T2" fmla="*/ 0 w 82"/>
                  <a:gd name="T3" fmla="*/ 40 h 80"/>
                  <a:gd name="T4" fmla="*/ 0 w 82"/>
                  <a:gd name="T5" fmla="*/ 48 h 80"/>
                  <a:gd name="T6" fmla="*/ 4 w 82"/>
                  <a:gd name="T7" fmla="*/ 56 h 80"/>
                  <a:gd name="T8" fmla="*/ 6 w 82"/>
                  <a:gd name="T9" fmla="*/ 62 h 80"/>
                  <a:gd name="T10" fmla="*/ 12 w 82"/>
                  <a:gd name="T11" fmla="*/ 68 h 80"/>
                  <a:gd name="T12" fmla="*/ 18 w 82"/>
                  <a:gd name="T13" fmla="*/ 74 h 80"/>
                  <a:gd name="T14" fmla="*/ 24 w 82"/>
                  <a:gd name="T15" fmla="*/ 78 h 80"/>
                  <a:gd name="T16" fmla="*/ 32 w 82"/>
                  <a:gd name="T17" fmla="*/ 80 h 80"/>
                  <a:gd name="T18" fmla="*/ 40 w 82"/>
                  <a:gd name="T19" fmla="*/ 80 h 80"/>
                  <a:gd name="T20" fmla="*/ 40 w 82"/>
                  <a:gd name="T21" fmla="*/ 80 h 80"/>
                  <a:gd name="T22" fmla="*/ 48 w 82"/>
                  <a:gd name="T23" fmla="*/ 80 h 80"/>
                  <a:gd name="T24" fmla="*/ 56 w 82"/>
                  <a:gd name="T25" fmla="*/ 78 h 80"/>
                  <a:gd name="T26" fmla="*/ 64 w 82"/>
                  <a:gd name="T27" fmla="*/ 74 h 80"/>
                  <a:gd name="T28" fmla="*/ 70 w 82"/>
                  <a:gd name="T29" fmla="*/ 68 h 80"/>
                  <a:gd name="T30" fmla="*/ 74 w 82"/>
                  <a:gd name="T31" fmla="*/ 62 h 80"/>
                  <a:gd name="T32" fmla="*/ 78 w 82"/>
                  <a:gd name="T33" fmla="*/ 56 h 80"/>
                  <a:gd name="T34" fmla="*/ 80 w 82"/>
                  <a:gd name="T35" fmla="*/ 48 h 80"/>
                  <a:gd name="T36" fmla="*/ 82 w 82"/>
                  <a:gd name="T37" fmla="*/ 40 h 80"/>
                  <a:gd name="T38" fmla="*/ 82 w 82"/>
                  <a:gd name="T39" fmla="*/ 40 h 80"/>
                  <a:gd name="T40" fmla="*/ 80 w 82"/>
                  <a:gd name="T41" fmla="*/ 32 h 80"/>
                  <a:gd name="T42" fmla="*/ 78 w 82"/>
                  <a:gd name="T43" fmla="*/ 24 h 80"/>
                  <a:gd name="T44" fmla="*/ 74 w 82"/>
                  <a:gd name="T45" fmla="*/ 18 h 80"/>
                  <a:gd name="T46" fmla="*/ 70 w 82"/>
                  <a:gd name="T47" fmla="*/ 12 h 80"/>
                  <a:gd name="T48" fmla="*/ 64 w 82"/>
                  <a:gd name="T49" fmla="*/ 6 h 80"/>
                  <a:gd name="T50" fmla="*/ 56 w 82"/>
                  <a:gd name="T51" fmla="*/ 2 h 80"/>
                  <a:gd name="T52" fmla="*/ 48 w 82"/>
                  <a:gd name="T53" fmla="*/ 0 h 80"/>
                  <a:gd name="T54" fmla="*/ 40 w 82"/>
                  <a:gd name="T55" fmla="*/ 0 h 80"/>
                  <a:gd name="T56" fmla="*/ 40 w 82"/>
                  <a:gd name="T57" fmla="*/ 0 h 80"/>
                  <a:gd name="T58" fmla="*/ 32 w 82"/>
                  <a:gd name="T59" fmla="*/ 0 h 80"/>
                  <a:gd name="T60" fmla="*/ 24 w 82"/>
                  <a:gd name="T61" fmla="*/ 2 h 80"/>
                  <a:gd name="T62" fmla="*/ 18 w 82"/>
                  <a:gd name="T63" fmla="*/ 6 h 80"/>
                  <a:gd name="T64" fmla="*/ 12 w 82"/>
                  <a:gd name="T65" fmla="*/ 12 h 80"/>
                  <a:gd name="T66" fmla="*/ 6 w 82"/>
                  <a:gd name="T67" fmla="*/ 18 h 80"/>
                  <a:gd name="T68" fmla="*/ 4 w 82"/>
                  <a:gd name="T69" fmla="*/ 24 h 80"/>
                  <a:gd name="T70" fmla="*/ 0 w 82"/>
                  <a:gd name="T71" fmla="*/ 32 h 80"/>
                  <a:gd name="T72" fmla="*/ 0 w 82"/>
                  <a:gd name="T73"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80">
                    <a:moveTo>
                      <a:pt x="0" y="40"/>
                    </a:moveTo>
                    <a:lnTo>
                      <a:pt x="0" y="40"/>
                    </a:lnTo>
                    <a:lnTo>
                      <a:pt x="0" y="48"/>
                    </a:lnTo>
                    <a:lnTo>
                      <a:pt x="4" y="56"/>
                    </a:lnTo>
                    <a:lnTo>
                      <a:pt x="6" y="62"/>
                    </a:lnTo>
                    <a:lnTo>
                      <a:pt x="12" y="68"/>
                    </a:lnTo>
                    <a:lnTo>
                      <a:pt x="18" y="74"/>
                    </a:lnTo>
                    <a:lnTo>
                      <a:pt x="24" y="78"/>
                    </a:lnTo>
                    <a:lnTo>
                      <a:pt x="32" y="80"/>
                    </a:lnTo>
                    <a:lnTo>
                      <a:pt x="40" y="80"/>
                    </a:lnTo>
                    <a:lnTo>
                      <a:pt x="40" y="80"/>
                    </a:lnTo>
                    <a:lnTo>
                      <a:pt x="48" y="80"/>
                    </a:lnTo>
                    <a:lnTo>
                      <a:pt x="56" y="78"/>
                    </a:lnTo>
                    <a:lnTo>
                      <a:pt x="64" y="74"/>
                    </a:lnTo>
                    <a:lnTo>
                      <a:pt x="70" y="68"/>
                    </a:lnTo>
                    <a:lnTo>
                      <a:pt x="74" y="62"/>
                    </a:lnTo>
                    <a:lnTo>
                      <a:pt x="78" y="56"/>
                    </a:lnTo>
                    <a:lnTo>
                      <a:pt x="80" y="48"/>
                    </a:lnTo>
                    <a:lnTo>
                      <a:pt x="82" y="40"/>
                    </a:lnTo>
                    <a:lnTo>
                      <a:pt x="82" y="40"/>
                    </a:lnTo>
                    <a:lnTo>
                      <a:pt x="80" y="32"/>
                    </a:lnTo>
                    <a:lnTo>
                      <a:pt x="78" y="24"/>
                    </a:lnTo>
                    <a:lnTo>
                      <a:pt x="74" y="18"/>
                    </a:lnTo>
                    <a:lnTo>
                      <a:pt x="70" y="12"/>
                    </a:lnTo>
                    <a:lnTo>
                      <a:pt x="64" y="6"/>
                    </a:lnTo>
                    <a:lnTo>
                      <a:pt x="56" y="2"/>
                    </a:lnTo>
                    <a:lnTo>
                      <a:pt x="48" y="0"/>
                    </a:lnTo>
                    <a:lnTo>
                      <a:pt x="40" y="0"/>
                    </a:lnTo>
                    <a:lnTo>
                      <a:pt x="40" y="0"/>
                    </a:lnTo>
                    <a:lnTo>
                      <a:pt x="32" y="0"/>
                    </a:lnTo>
                    <a:lnTo>
                      <a:pt x="24" y="2"/>
                    </a:lnTo>
                    <a:lnTo>
                      <a:pt x="18" y="6"/>
                    </a:lnTo>
                    <a:lnTo>
                      <a:pt x="12" y="12"/>
                    </a:lnTo>
                    <a:lnTo>
                      <a:pt x="6" y="18"/>
                    </a:lnTo>
                    <a:lnTo>
                      <a:pt x="4" y="24"/>
                    </a:lnTo>
                    <a:lnTo>
                      <a:pt x="0" y="32"/>
                    </a:lnTo>
                    <a:lnTo>
                      <a:pt x="0" y="4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30"/>
              <p:cNvSpPr>
                <a:spLocks/>
              </p:cNvSpPr>
              <p:nvPr/>
            </p:nvSpPr>
            <p:spPr bwMode="auto">
              <a:xfrm>
                <a:off x="5746137" y="2798805"/>
                <a:ext cx="239020" cy="557714"/>
              </a:xfrm>
              <a:custGeom>
                <a:avLst/>
                <a:gdLst>
                  <a:gd name="T0" fmla="*/ 30 w 120"/>
                  <a:gd name="T1" fmla="*/ 0 h 280"/>
                  <a:gd name="T2" fmla="*/ 34 w 120"/>
                  <a:gd name="T3" fmla="*/ 0 h 280"/>
                  <a:gd name="T4" fmla="*/ 34 w 120"/>
                  <a:gd name="T5" fmla="*/ 0 h 280"/>
                  <a:gd name="T6" fmla="*/ 40 w 120"/>
                  <a:gd name="T7" fmla="*/ 6 h 280"/>
                  <a:gd name="T8" fmla="*/ 46 w 120"/>
                  <a:gd name="T9" fmla="*/ 10 h 280"/>
                  <a:gd name="T10" fmla="*/ 54 w 120"/>
                  <a:gd name="T11" fmla="*/ 12 h 280"/>
                  <a:gd name="T12" fmla="*/ 62 w 120"/>
                  <a:gd name="T13" fmla="*/ 12 h 280"/>
                  <a:gd name="T14" fmla="*/ 62 w 120"/>
                  <a:gd name="T15" fmla="*/ 12 h 280"/>
                  <a:gd name="T16" fmla="*/ 70 w 120"/>
                  <a:gd name="T17" fmla="*/ 12 h 280"/>
                  <a:gd name="T18" fmla="*/ 76 w 120"/>
                  <a:gd name="T19" fmla="*/ 10 h 280"/>
                  <a:gd name="T20" fmla="*/ 84 w 120"/>
                  <a:gd name="T21" fmla="*/ 6 h 280"/>
                  <a:gd name="T22" fmla="*/ 90 w 120"/>
                  <a:gd name="T23" fmla="*/ 0 h 280"/>
                  <a:gd name="T24" fmla="*/ 92 w 120"/>
                  <a:gd name="T25" fmla="*/ 0 h 280"/>
                  <a:gd name="T26" fmla="*/ 92 w 120"/>
                  <a:gd name="T27" fmla="*/ 0 h 280"/>
                  <a:gd name="T28" fmla="*/ 102 w 120"/>
                  <a:gd name="T29" fmla="*/ 4 h 280"/>
                  <a:gd name="T30" fmla="*/ 112 w 120"/>
                  <a:gd name="T31" fmla="*/ 10 h 280"/>
                  <a:gd name="T32" fmla="*/ 118 w 120"/>
                  <a:gd name="T33" fmla="*/ 18 h 280"/>
                  <a:gd name="T34" fmla="*/ 120 w 120"/>
                  <a:gd name="T35" fmla="*/ 30 h 280"/>
                  <a:gd name="T36" fmla="*/ 120 w 120"/>
                  <a:gd name="T37" fmla="*/ 122 h 280"/>
                  <a:gd name="T38" fmla="*/ 120 w 120"/>
                  <a:gd name="T39" fmla="*/ 122 h 280"/>
                  <a:gd name="T40" fmla="*/ 120 w 120"/>
                  <a:gd name="T41" fmla="*/ 130 h 280"/>
                  <a:gd name="T42" fmla="*/ 116 w 120"/>
                  <a:gd name="T43" fmla="*/ 138 h 280"/>
                  <a:gd name="T44" fmla="*/ 110 w 120"/>
                  <a:gd name="T45" fmla="*/ 144 h 280"/>
                  <a:gd name="T46" fmla="*/ 104 w 120"/>
                  <a:gd name="T47" fmla="*/ 148 h 280"/>
                  <a:gd name="T48" fmla="*/ 90 w 120"/>
                  <a:gd name="T49" fmla="*/ 250 h 280"/>
                  <a:gd name="T50" fmla="*/ 90 w 120"/>
                  <a:gd name="T51" fmla="*/ 250 h 280"/>
                  <a:gd name="T52" fmla="*/ 88 w 120"/>
                  <a:gd name="T53" fmla="*/ 262 h 280"/>
                  <a:gd name="T54" fmla="*/ 82 w 120"/>
                  <a:gd name="T55" fmla="*/ 272 h 280"/>
                  <a:gd name="T56" fmla="*/ 74 w 120"/>
                  <a:gd name="T57" fmla="*/ 278 h 280"/>
                  <a:gd name="T58" fmla="*/ 62 w 120"/>
                  <a:gd name="T59" fmla="*/ 280 h 280"/>
                  <a:gd name="T60" fmla="*/ 58 w 120"/>
                  <a:gd name="T61" fmla="*/ 280 h 280"/>
                  <a:gd name="T62" fmla="*/ 58 w 120"/>
                  <a:gd name="T63" fmla="*/ 280 h 280"/>
                  <a:gd name="T64" fmla="*/ 48 w 120"/>
                  <a:gd name="T65" fmla="*/ 278 h 280"/>
                  <a:gd name="T66" fmla="*/ 38 w 120"/>
                  <a:gd name="T67" fmla="*/ 272 h 280"/>
                  <a:gd name="T68" fmla="*/ 32 w 120"/>
                  <a:gd name="T69" fmla="*/ 262 h 280"/>
                  <a:gd name="T70" fmla="*/ 30 w 120"/>
                  <a:gd name="T71" fmla="*/ 250 h 280"/>
                  <a:gd name="T72" fmla="*/ 16 w 120"/>
                  <a:gd name="T73" fmla="*/ 148 h 280"/>
                  <a:gd name="T74" fmla="*/ 16 w 120"/>
                  <a:gd name="T75" fmla="*/ 148 h 280"/>
                  <a:gd name="T76" fmla="*/ 10 w 120"/>
                  <a:gd name="T77" fmla="*/ 144 h 280"/>
                  <a:gd name="T78" fmla="*/ 4 w 120"/>
                  <a:gd name="T79" fmla="*/ 138 h 280"/>
                  <a:gd name="T80" fmla="*/ 2 w 120"/>
                  <a:gd name="T81" fmla="*/ 130 h 280"/>
                  <a:gd name="T82" fmla="*/ 0 w 120"/>
                  <a:gd name="T83" fmla="*/ 122 h 280"/>
                  <a:gd name="T84" fmla="*/ 0 w 120"/>
                  <a:gd name="T85" fmla="*/ 30 h 280"/>
                  <a:gd name="T86" fmla="*/ 0 w 120"/>
                  <a:gd name="T87" fmla="*/ 30 h 280"/>
                  <a:gd name="T88" fmla="*/ 2 w 120"/>
                  <a:gd name="T89" fmla="*/ 18 h 280"/>
                  <a:gd name="T90" fmla="*/ 8 w 120"/>
                  <a:gd name="T91" fmla="*/ 10 h 280"/>
                  <a:gd name="T92" fmla="*/ 18 w 120"/>
                  <a:gd name="T93" fmla="*/ 4 h 280"/>
                  <a:gd name="T94" fmla="*/ 30 w 120"/>
                  <a:gd name="T9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80">
                    <a:moveTo>
                      <a:pt x="30" y="0"/>
                    </a:moveTo>
                    <a:lnTo>
                      <a:pt x="34" y="0"/>
                    </a:lnTo>
                    <a:lnTo>
                      <a:pt x="34" y="0"/>
                    </a:lnTo>
                    <a:lnTo>
                      <a:pt x="40" y="6"/>
                    </a:lnTo>
                    <a:lnTo>
                      <a:pt x="46" y="10"/>
                    </a:lnTo>
                    <a:lnTo>
                      <a:pt x="54" y="12"/>
                    </a:lnTo>
                    <a:lnTo>
                      <a:pt x="62" y="12"/>
                    </a:lnTo>
                    <a:lnTo>
                      <a:pt x="62" y="12"/>
                    </a:lnTo>
                    <a:lnTo>
                      <a:pt x="70" y="12"/>
                    </a:lnTo>
                    <a:lnTo>
                      <a:pt x="76" y="10"/>
                    </a:lnTo>
                    <a:lnTo>
                      <a:pt x="84" y="6"/>
                    </a:lnTo>
                    <a:lnTo>
                      <a:pt x="90" y="0"/>
                    </a:lnTo>
                    <a:lnTo>
                      <a:pt x="92" y="0"/>
                    </a:lnTo>
                    <a:lnTo>
                      <a:pt x="92" y="0"/>
                    </a:lnTo>
                    <a:lnTo>
                      <a:pt x="102" y="4"/>
                    </a:lnTo>
                    <a:lnTo>
                      <a:pt x="112" y="10"/>
                    </a:lnTo>
                    <a:lnTo>
                      <a:pt x="118" y="18"/>
                    </a:lnTo>
                    <a:lnTo>
                      <a:pt x="120" y="30"/>
                    </a:lnTo>
                    <a:lnTo>
                      <a:pt x="120" y="122"/>
                    </a:lnTo>
                    <a:lnTo>
                      <a:pt x="120" y="122"/>
                    </a:lnTo>
                    <a:lnTo>
                      <a:pt x="120" y="130"/>
                    </a:lnTo>
                    <a:lnTo>
                      <a:pt x="116" y="138"/>
                    </a:lnTo>
                    <a:lnTo>
                      <a:pt x="110" y="144"/>
                    </a:lnTo>
                    <a:lnTo>
                      <a:pt x="104" y="148"/>
                    </a:lnTo>
                    <a:lnTo>
                      <a:pt x="90" y="250"/>
                    </a:lnTo>
                    <a:lnTo>
                      <a:pt x="90" y="250"/>
                    </a:lnTo>
                    <a:lnTo>
                      <a:pt x="88" y="262"/>
                    </a:lnTo>
                    <a:lnTo>
                      <a:pt x="82" y="272"/>
                    </a:lnTo>
                    <a:lnTo>
                      <a:pt x="74" y="278"/>
                    </a:lnTo>
                    <a:lnTo>
                      <a:pt x="62" y="280"/>
                    </a:lnTo>
                    <a:lnTo>
                      <a:pt x="58" y="280"/>
                    </a:lnTo>
                    <a:lnTo>
                      <a:pt x="58" y="280"/>
                    </a:lnTo>
                    <a:lnTo>
                      <a:pt x="48" y="278"/>
                    </a:lnTo>
                    <a:lnTo>
                      <a:pt x="38" y="272"/>
                    </a:lnTo>
                    <a:lnTo>
                      <a:pt x="32" y="262"/>
                    </a:lnTo>
                    <a:lnTo>
                      <a:pt x="30" y="250"/>
                    </a:lnTo>
                    <a:lnTo>
                      <a:pt x="16" y="148"/>
                    </a:lnTo>
                    <a:lnTo>
                      <a:pt x="16" y="148"/>
                    </a:lnTo>
                    <a:lnTo>
                      <a:pt x="10" y="144"/>
                    </a:lnTo>
                    <a:lnTo>
                      <a:pt x="4" y="138"/>
                    </a:lnTo>
                    <a:lnTo>
                      <a:pt x="2" y="130"/>
                    </a:lnTo>
                    <a:lnTo>
                      <a:pt x="0" y="122"/>
                    </a:lnTo>
                    <a:lnTo>
                      <a:pt x="0" y="30"/>
                    </a:lnTo>
                    <a:lnTo>
                      <a:pt x="0" y="30"/>
                    </a:lnTo>
                    <a:lnTo>
                      <a:pt x="2" y="18"/>
                    </a:lnTo>
                    <a:lnTo>
                      <a:pt x="8" y="10"/>
                    </a:lnTo>
                    <a:lnTo>
                      <a:pt x="18" y="4"/>
                    </a:lnTo>
                    <a:lnTo>
                      <a:pt x="30" y="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32"/>
              <p:cNvSpPr>
                <a:spLocks/>
              </p:cNvSpPr>
              <p:nvPr/>
            </p:nvSpPr>
            <p:spPr bwMode="auto">
              <a:xfrm>
                <a:off x="5136634" y="1946298"/>
                <a:ext cx="163331" cy="163331"/>
              </a:xfrm>
              <a:custGeom>
                <a:avLst/>
                <a:gdLst>
                  <a:gd name="T0" fmla="*/ 0 w 82"/>
                  <a:gd name="T1" fmla="*/ 40 h 82"/>
                  <a:gd name="T2" fmla="*/ 0 w 82"/>
                  <a:gd name="T3" fmla="*/ 40 h 82"/>
                  <a:gd name="T4" fmla="*/ 2 w 82"/>
                  <a:gd name="T5" fmla="*/ 48 h 82"/>
                  <a:gd name="T6" fmla="*/ 4 w 82"/>
                  <a:gd name="T7" fmla="*/ 56 h 82"/>
                  <a:gd name="T8" fmla="*/ 8 w 82"/>
                  <a:gd name="T9" fmla="*/ 64 h 82"/>
                  <a:gd name="T10" fmla="*/ 12 w 82"/>
                  <a:gd name="T11" fmla="*/ 70 h 82"/>
                  <a:gd name="T12" fmla="*/ 18 w 82"/>
                  <a:gd name="T13" fmla="*/ 74 h 82"/>
                  <a:gd name="T14" fmla="*/ 26 w 82"/>
                  <a:gd name="T15" fmla="*/ 78 h 82"/>
                  <a:gd name="T16" fmla="*/ 32 w 82"/>
                  <a:gd name="T17" fmla="*/ 80 h 82"/>
                  <a:gd name="T18" fmla="*/ 42 w 82"/>
                  <a:gd name="T19" fmla="*/ 82 h 82"/>
                  <a:gd name="T20" fmla="*/ 42 w 82"/>
                  <a:gd name="T21" fmla="*/ 82 h 82"/>
                  <a:gd name="T22" fmla="*/ 50 w 82"/>
                  <a:gd name="T23" fmla="*/ 80 h 82"/>
                  <a:gd name="T24" fmla="*/ 56 w 82"/>
                  <a:gd name="T25" fmla="*/ 78 h 82"/>
                  <a:gd name="T26" fmla="*/ 64 w 82"/>
                  <a:gd name="T27" fmla="*/ 74 h 82"/>
                  <a:gd name="T28" fmla="*/ 70 w 82"/>
                  <a:gd name="T29" fmla="*/ 70 h 82"/>
                  <a:gd name="T30" fmla="*/ 74 w 82"/>
                  <a:gd name="T31" fmla="*/ 64 h 82"/>
                  <a:gd name="T32" fmla="*/ 78 w 82"/>
                  <a:gd name="T33" fmla="*/ 56 h 82"/>
                  <a:gd name="T34" fmla="*/ 82 w 82"/>
                  <a:gd name="T35" fmla="*/ 48 h 82"/>
                  <a:gd name="T36" fmla="*/ 82 w 82"/>
                  <a:gd name="T37" fmla="*/ 40 h 82"/>
                  <a:gd name="T38" fmla="*/ 82 w 82"/>
                  <a:gd name="T39" fmla="*/ 40 h 82"/>
                  <a:gd name="T40" fmla="*/ 82 w 82"/>
                  <a:gd name="T41" fmla="*/ 32 h 82"/>
                  <a:gd name="T42" fmla="*/ 78 w 82"/>
                  <a:gd name="T43" fmla="*/ 24 h 82"/>
                  <a:gd name="T44" fmla="*/ 74 w 82"/>
                  <a:gd name="T45" fmla="*/ 18 h 82"/>
                  <a:gd name="T46" fmla="*/ 70 w 82"/>
                  <a:gd name="T47" fmla="*/ 12 h 82"/>
                  <a:gd name="T48" fmla="*/ 64 w 82"/>
                  <a:gd name="T49" fmla="*/ 6 h 82"/>
                  <a:gd name="T50" fmla="*/ 56 w 82"/>
                  <a:gd name="T51" fmla="*/ 4 h 82"/>
                  <a:gd name="T52" fmla="*/ 50 w 82"/>
                  <a:gd name="T53" fmla="*/ 0 h 82"/>
                  <a:gd name="T54" fmla="*/ 42 w 82"/>
                  <a:gd name="T55" fmla="*/ 0 h 82"/>
                  <a:gd name="T56" fmla="*/ 42 w 82"/>
                  <a:gd name="T57" fmla="*/ 0 h 82"/>
                  <a:gd name="T58" fmla="*/ 32 w 82"/>
                  <a:gd name="T59" fmla="*/ 0 h 82"/>
                  <a:gd name="T60" fmla="*/ 26 w 82"/>
                  <a:gd name="T61" fmla="*/ 4 h 82"/>
                  <a:gd name="T62" fmla="*/ 18 w 82"/>
                  <a:gd name="T63" fmla="*/ 6 h 82"/>
                  <a:gd name="T64" fmla="*/ 12 w 82"/>
                  <a:gd name="T65" fmla="*/ 12 h 82"/>
                  <a:gd name="T66" fmla="*/ 8 w 82"/>
                  <a:gd name="T67" fmla="*/ 18 h 82"/>
                  <a:gd name="T68" fmla="*/ 4 w 82"/>
                  <a:gd name="T69" fmla="*/ 24 h 82"/>
                  <a:gd name="T70" fmla="*/ 2 w 82"/>
                  <a:gd name="T71" fmla="*/ 32 h 82"/>
                  <a:gd name="T72" fmla="*/ 0 w 82"/>
                  <a:gd name="T7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82">
                    <a:moveTo>
                      <a:pt x="0" y="40"/>
                    </a:moveTo>
                    <a:lnTo>
                      <a:pt x="0" y="40"/>
                    </a:lnTo>
                    <a:lnTo>
                      <a:pt x="2" y="48"/>
                    </a:lnTo>
                    <a:lnTo>
                      <a:pt x="4" y="56"/>
                    </a:lnTo>
                    <a:lnTo>
                      <a:pt x="8" y="64"/>
                    </a:lnTo>
                    <a:lnTo>
                      <a:pt x="12" y="70"/>
                    </a:lnTo>
                    <a:lnTo>
                      <a:pt x="18" y="74"/>
                    </a:lnTo>
                    <a:lnTo>
                      <a:pt x="26" y="78"/>
                    </a:lnTo>
                    <a:lnTo>
                      <a:pt x="32" y="80"/>
                    </a:lnTo>
                    <a:lnTo>
                      <a:pt x="42" y="82"/>
                    </a:lnTo>
                    <a:lnTo>
                      <a:pt x="42" y="82"/>
                    </a:lnTo>
                    <a:lnTo>
                      <a:pt x="50" y="80"/>
                    </a:lnTo>
                    <a:lnTo>
                      <a:pt x="56" y="78"/>
                    </a:lnTo>
                    <a:lnTo>
                      <a:pt x="64" y="74"/>
                    </a:lnTo>
                    <a:lnTo>
                      <a:pt x="70" y="70"/>
                    </a:lnTo>
                    <a:lnTo>
                      <a:pt x="74" y="64"/>
                    </a:lnTo>
                    <a:lnTo>
                      <a:pt x="78" y="56"/>
                    </a:lnTo>
                    <a:lnTo>
                      <a:pt x="82" y="48"/>
                    </a:lnTo>
                    <a:lnTo>
                      <a:pt x="82" y="40"/>
                    </a:lnTo>
                    <a:lnTo>
                      <a:pt x="82" y="40"/>
                    </a:lnTo>
                    <a:lnTo>
                      <a:pt x="82" y="32"/>
                    </a:lnTo>
                    <a:lnTo>
                      <a:pt x="78" y="24"/>
                    </a:lnTo>
                    <a:lnTo>
                      <a:pt x="74" y="18"/>
                    </a:lnTo>
                    <a:lnTo>
                      <a:pt x="70" y="12"/>
                    </a:lnTo>
                    <a:lnTo>
                      <a:pt x="64" y="6"/>
                    </a:lnTo>
                    <a:lnTo>
                      <a:pt x="56" y="4"/>
                    </a:lnTo>
                    <a:lnTo>
                      <a:pt x="50" y="0"/>
                    </a:lnTo>
                    <a:lnTo>
                      <a:pt x="42" y="0"/>
                    </a:lnTo>
                    <a:lnTo>
                      <a:pt x="42" y="0"/>
                    </a:lnTo>
                    <a:lnTo>
                      <a:pt x="32" y="0"/>
                    </a:lnTo>
                    <a:lnTo>
                      <a:pt x="26" y="4"/>
                    </a:lnTo>
                    <a:lnTo>
                      <a:pt x="18" y="6"/>
                    </a:lnTo>
                    <a:lnTo>
                      <a:pt x="12" y="12"/>
                    </a:lnTo>
                    <a:lnTo>
                      <a:pt x="8" y="18"/>
                    </a:lnTo>
                    <a:lnTo>
                      <a:pt x="4" y="24"/>
                    </a:lnTo>
                    <a:lnTo>
                      <a:pt x="2" y="32"/>
                    </a:lnTo>
                    <a:lnTo>
                      <a:pt x="0" y="4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34"/>
              <p:cNvSpPr>
                <a:spLocks/>
              </p:cNvSpPr>
              <p:nvPr/>
            </p:nvSpPr>
            <p:spPr bwMode="auto">
              <a:xfrm>
                <a:off x="5096798" y="2117596"/>
                <a:ext cx="239020" cy="553731"/>
              </a:xfrm>
              <a:custGeom>
                <a:avLst/>
                <a:gdLst>
                  <a:gd name="T0" fmla="*/ 30 w 120"/>
                  <a:gd name="T1" fmla="*/ 0 h 278"/>
                  <a:gd name="T2" fmla="*/ 34 w 120"/>
                  <a:gd name="T3" fmla="*/ 0 h 278"/>
                  <a:gd name="T4" fmla="*/ 34 w 120"/>
                  <a:gd name="T5" fmla="*/ 0 h 278"/>
                  <a:gd name="T6" fmla="*/ 40 w 120"/>
                  <a:gd name="T7" fmla="*/ 4 h 278"/>
                  <a:gd name="T8" fmla="*/ 46 w 120"/>
                  <a:gd name="T9" fmla="*/ 8 h 278"/>
                  <a:gd name="T10" fmla="*/ 54 w 120"/>
                  <a:gd name="T11" fmla="*/ 10 h 278"/>
                  <a:gd name="T12" fmla="*/ 62 w 120"/>
                  <a:gd name="T13" fmla="*/ 10 h 278"/>
                  <a:gd name="T14" fmla="*/ 62 w 120"/>
                  <a:gd name="T15" fmla="*/ 10 h 278"/>
                  <a:gd name="T16" fmla="*/ 70 w 120"/>
                  <a:gd name="T17" fmla="*/ 10 h 278"/>
                  <a:gd name="T18" fmla="*/ 78 w 120"/>
                  <a:gd name="T19" fmla="*/ 8 h 278"/>
                  <a:gd name="T20" fmla="*/ 84 w 120"/>
                  <a:gd name="T21" fmla="*/ 4 h 278"/>
                  <a:gd name="T22" fmla="*/ 90 w 120"/>
                  <a:gd name="T23" fmla="*/ 0 h 278"/>
                  <a:gd name="T24" fmla="*/ 92 w 120"/>
                  <a:gd name="T25" fmla="*/ 0 h 278"/>
                  <a:gd name="T26" fmla="*/ 92 w 120"/>
                  <a:gd name="T27" fmla="*/ 0 h 278"/>
                  <a:gd name="T28" fmla="*/ 104 w 120"/>
                  <a:gd name="T29" fmla="*/ 2 h 278"/>
                  <a:gd name="T30" fmla="*/ 112 w 120"/>
                  <a:gd name="T31" fmla="*/ 8 h 278"/>
                  <a:gd name="T32" fmla="*/ 118 w 120"/>
                  <a:gd name="T33" fmla="*/ 18 h 278"/>
                  <a:gd name="T34" fmla="*/ 120 w 120"/>
                  <a:gd name="T35" fmla="*/ 28 h 278"/>
                  <a:gd name="T36" fmla="*/ 120 w 120"/>
                  <a:gd name="T37" fmla="*/ 120 h 278"/>
                  <a:gd name="T38" fmla="*/ 120 w 120"/>
                  <a:gd name="T39" fmla="*/ 120 h 278"/>
                  <a:gd name="T40" fmla="*/ 120 w 120"/>
                  <a:gd name="T41" fmla="*/ 128 h 278"/>
                  <a:gd name="T42" fmla="*/ 116 w 120"/>
                  <a:gd name="T43" fmla="*/ 136 h 278"/>
                  <a:gd name="T44" fmla="*/ 112 w 120"/>
                  <a:gd name="T45" fmla="*/ 142 h 278"/>
                  <a:gd name="T46" fmla="*/ 104 w 120"/>
                  <a:gd name="T47" fmla="*/ 146 h 278"/>
                  <a:gd name="T48" fmla="*/ 92 w 120"/>
                  <a:gd name="T49" fmla="*/ 250 h 278"/>
                  <a:gd name="T50" fmla="*/ 92 w 120"/>
                  <a:gd name="T51" fmla="*/ 250 h 278"/>
                  <a:gd name="T52" fmla="*/ 88 w 120"/>
                  <a:gd name="T53" fmla="*/ 260 h 278"/>
                  <a:gd name="T54" fmla="*/ 82 w 120"/>
                  <a:gd name="T55" fmla="*/ 270 h 278"/>
                  <a:gd name="T56" fmla="*/ 74 w 120"/>
                  <a:gd name="T57" fmla="*/ 276 h 278"/>
                  <a:gd name="T58" fmla="*/ 62 w 120"/>
                  <a:gd name="T59" fmla="*/ 278 h 278"/>
                  <a:gd name="T60" fmla="*/ 60 w 120"/>
                  <a:gd name="T61" fmla="*/ 278 h 278"/>
                  <a:gd name="T62" fmla="*/ 60 w 120"/>
                  <a:gd name="T63" fmla="*/ 278 h 278"/>
                  <a:gd name="T64" fmla="*/ 48 w 120"/>
                  <a:gd name="T65" fmla="*/ 276 h 278"/>
                  <a:gd name="T66" fmla="*/ 38 w 120"/>
                  <a:gd name="T67" fmla="*/ 270 h 278"/>
                  <a:gd name="T68" fmla="*/ 32 w 120"/>
                  <a:gd name="T69" fmla="*/ 260 h 278"/>
                  <a:gd name="T70" fmla="*/ 30 w 120"/>
                  <a:gd name="T71" fmla="*/ 250 h 278"/>
                  <a:gd name="T72" fmla="*/ 16 w 120"/>
                  <a:gd name="T73" fmla="*/ 146 h 278"/>
                  <a:gd name="T74" fmla="*/ 16 w 120"/>
                  <a:gd name="T75" fmla="*/ 146 h 278"/>
                  <a:gd name="T76" fmla="*/ 10 w 120"/>
                  <a:gd name="T77" fmla="*/ 142 h 278"/>
                  <a:gd name="T78" fmla="*/ 6 w 120"/>
                  <a:gd name="T79" fmla="*/ 136 h 278"/>
                  <a:gd name="T80" fmla="*/ 2 w 120"/>
                  <a:gd name="T81" fmla="*/ 128 h 278"/>
                  <a:gd name="T82" fmla="*/ 0 w 120"/>
                  <a:gd name="T83" fmla="*/ 120 h 278"/>
                  <a:gd name="T84" fmla="*/ 0 w 120"/>
                  <a:gd name="T85" fmla="*/ 28 h 278"/>
                  <a:gd name="T86" fmla="*/ 0 w 120"/>
                  <a:gd name="T87" fmla="*/ 28 h 278"/>
                  <a:gd name="T88" fmla="*/ 2 w 120"/>
                  <a:gd name="T89" fmla="*/ 18 h 278"/>
                  <a:gd name="T90" fmla="*/ 10 w 120"/>
                  <a:gd name="T91" fmla="*/ 8 h 278"/>
                  <a:gd name="T92" fmla="*/ 18 w 120"/>
                  <a:gd name="T93" fmla="*/ 2 h 278"/>
                  <a:gd name="T94" fmla="*/ 30 w 120"/>
                  <a:gd name="T9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78">
                    <a:moveTo>
                      <a:pt x="30" y="0"/>
                    </a:moveTo>
                    <a:lnTo>
                      <a:pt x="34" y="0"/>
                    </a:lnTo>
                    <a:lnTo>
                      <a:pt x="34" y="0"/>
                    </a:lnTo>
                    <a:lnTo>
                      <a:pt x="40" y="4"/>
                    </a:lnTo>
                    <a:lnTo>
                      <a:pt x="46" y="8"/>
                    </a:lnTo>
                    <a:lnTo>
                      <a:pt x="54" y="10"/>
                    </a:lnTo>
                    <a:lnTo>
                      <a:pt x="62" y="10"/>
                    </a:lnTo>
                    <a:lnTo>
                      <a:pt x="62" y="10"/>
                    </a:lnTo>
                    <a:lnTo>
                      <a:pt x="70" y="10"/>
                    </a:lnTo>
                    <a:lnTo>
                      <a:pt x="78" y="8"/>
                    </a:lnTo>
                    <a:lnTo>
                      <a:pt x="84" y="4"/>
                    </a:lnTo>
                    <a:lnTo>
                      <a:pt x="90" y="0"/>
                    </a:lnTo>
                    <a:lnTo>
                      <a:pt x="92" y="0"/>
                    </a:lnTo>
                    <a:lnTo>
                      <a:pt x="92" y="0"/>
                    </a:lnTo>
                    <a:lnTo>
                      <a:pt x="104" y="2"/>
                    </a:lnTo>
                    <a:lnTo>
                      <a:pt x="112" y="8"/>
                    </a:lnTo>
                    <a:lnTo>
                      <a:pt x="118" y="18"/>
                    </a:lnTo>
                    <a:lnTo>
                      <a:pt x="120" y="28"/>
                    </a:lnTo>
                    <a:lnTo>
                      <a:pt x="120" y="120"/>
                    </a:lnTo>
                    <a:lnTo>
                      <a:pt x="120" y="120"/>
                    </a:lnTo>
                    <a:lnTo>
                      <a:pt x="120" y="128"/>
                    </a:lnTo>
                    <a:lnTo>
                      <a:pt x="116" y="136"/>
                    </a:lnTo>
                    <a:lnTo>
                      <a:pt x="112" y="142"/>
                    </a:lnTo>
                    <a:lnTo>
                      <a:pt x="104" y="146"/>
                    </a:lnTo>
                    <a:lnTo>
                      <a:pt x="92" y="250"/>
                    </a:lnTo>
                    <a:lnTo>
                      <a:pt x="92" y="250"/>
                    </a:lnTo>
                    <a:lnTo>
                      <a:pt x="88" y="260"/>
                    </a:lnTo>
                    <a:lnTo>
                      <a:pt x="82" y="270"/>
                    </a:lnTo>
                    <a:lnTo>
                      <a:pt x="74" y="276"/>
                    </a:lnTo>
                    <a:lnTo>
                      <a:pt x="62" y="278"/>
                    </a:lnTo>
                    <a:lnTo>
                      <a:pt x="60" y="278"/>
                    </a:lnTo>
                    <a:lnTo>
                      <a:pt x="60" y="278"/>
                    </a:lnTo>
                    <a:lnTo>
                      <a:pt x="48" y="276"/>
                    </a:lnTo>
                    <a:lnTo>
                      <a:pt x="38" y="270"/>
                    </a:lnTo>
                    <a:lnTo>
                      <a:pt x="32" y="260"/>
                    </a:lnTo>
                    <a:lnTo>
                      <a:pt x="30" y="250"/>
                    </a:lnTo>
                    <a:lnTo>
                      <a:pt x="16" y="146"/>
                    </a:lnTo>
                    <a:lnTo>
                      <a:pt x="16" y="146"/>
                    </a:lnTo>
                    <a:lnTo>
                      <a:pt x="10" y="142"/>
                    </a:lnTo>
                    <a:lnTo>
                      <a:pt x="6" y="136"/>
                    </a:lnTo>
                    <a:lnTo>
                      <a:pt x="2" y="128"/>
                    </a:lnTo>
                    <a:lnTo>
                      <a:pt x="0" y="120"/>
                    </a:lnTo>
                    <a:lnTo>
                      <a:pt x="0" y="28"/>
                    </a:lnTo>
                    <a:lnTo>
                      <a:pt x="0" y="28"/>
                    </a:lnTo>
                    <a:lnTo>
                      <a:pt x="2" y="18"/>
                    </a:lnTo>
                    <a:lnTo>
                      <a:pt x="10" y="8"/>
                    </a:lnTo>
                    <a:lnTo>
                      <a:pt x="18" y="2"/>
                    </a:lnTo>
                    <a:lnTo>
                      <a:pt x="30" y="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36"/>
              <p:cNvSpPr>
                <a:spLocks/>
              </p:cNvSpPr>
              <p:nvPr/>
            </p:nvSpPr>
            <p:spPr bwMode="auto">
              <a:xfrm>
                <a:off x="5355736" y="2631490"/>
                <a:ext cx="163331" cy="159347"/>
              </a:xfrm>
              <a:custGeom>
                <a:avLst/>
                <a:gdLst>
                  <a:gd name="T0" fmla="*/ 0 w 82"/>
                  <a:gd name="T1" fmla="*/ 40 h 80"/>
                  <a:gd name="T2" fmla="*/ 0 w 82"/>
                  <a:gd name="T3" fmla="*/ 40 h 80"/>
                  <a:gd name="T4" fmla="*/ 2 w 82"/>
                  <a:gd name="T5" fmla="*/ 48 h 80"/>
                  <a:gd name="T6" fmla="*/ 4 w 82"/>
                  <a:gd name="T7" fmla="*/ 56 h 80"/>
                  <a:gd name="T8" fmla="*/ 8 w 82"/>
                  <a:gd name="T9" fmla="*/ 62 h 80"/>
                  <a:gd name="T10" fmla="*/ 12 w 82"/>
                  <a:gd name="T11" fmla="*/ 68 h 80"/>
                  <a:gd name="T12" fmla="*/ 18 w 82"/>
                  <a:gd name="T13" fmla="*/ 74 h 80"/>
                  <a:gd name="T14" fmla="*/ 26 w 82"/>
                  <a:gd name="T15" fmla="*/ 78 h 80"/>
                  <a:gd name="T16" fmla="*/ 34 w 82"/>
                  <a:gd name="T17" fmla="*/ 80 h 80"/>
                  <a:gd name="T18" fmla="*/ 42 w 82"/>
                  <a:gd name="T19" fmla="*/ 80 h 80"/>
                  <a:gd name="T20" fmla="*/ 42 w 82"/>
                  <a:gd name="T21" fmla="*/ 80 h 80"/>
                  <a:gd name="T22" fmla="*/ 50 w 82"/>
                  <a:gd name="T23" fmla="*/ 80 h 80"/>
                  <a:gd name="T24" fmla="*/ 58 w 82"/>
                  <a:gd name="T25" fmla="*/ 78 h 80"/>
                  <a:gd name="T26" fmla="*/ 64 w 82"/>
                  <a:gd name="T27" fmla="*/ 74 h 80"/>
                  <a:gd name="T28" fmla="*/ 70 w 82"/>
                  <a:gd name="T29" fmla="*/ 68 h 80"/>
                  <a:gd name="T30" fmla="*/ 76 w 82"/>
                  <a:gd name="T31" fmla="*/ 62 h 80"/>
                  <a:gd name="T32" fmla="*/ 80 w 82"/>
                  <a:gd name="T33" fmla="*/ 56 h 80"/>
                  <a:gd name="T34" fmla="*/ 82 w 82"/>
                  <a:gd name="T35" fmla="*/ 48 h 80"/>
                  <a:gd name="T36" fmla="*/ 82 w 82"/>
                  <a:gd name="T37" fmla="*/ 40 h 80"/>
                  <a:gd name="T38" fmla="*/ 82 w 82"/>
                  <a:gd name="T39" fmla="*/ 40 h 80"/>
                  <a:gd name="T40" fmla="*/ 82 w 82"/>
                  <a:gd name="T41" fmla="*/ 32 h 80"/>
                  <a:gd name="T42" fmla="*/ 80 w 82"/>
                  <a:gd name="T43" fmla="*/ 24 h 80"/>
                  <a:gd name="T44" fmla="*/ 76 w 82"/>
                  <a:gd name="T45" fmla="*/ 18 h 80"/>
                  <a:gd name="T46" fmla="*/ 70 w 82"/>
                  <a:gd name="T47" fmla="*/ 12 h 80"/>
                  <a:gd name="T48" fmla="*/ 64 w 82"/>
                  <a:gd name="T49" fmla="*/ 6 h 80"/>
                  <a:gd name="T50" fmla="*/ 58 w 82"/>
                  <a:gd name="T51" fmla="*/ 2 h 80"/>
                  <a:gd name="T52" fmla="*/ 50 w 82"/>
                  <a:gd name="T53" fmla="*/ 0 h 80"/>
                  <a:gd name="T54" fmla="*/ 42 w 82"/>
                  <a:gd name="T55" fmla="*/ 0 h 80"/>
                  <a:gd name="T56" fmla="*/ 42 w 82"/>
                  <a:gd name="T57" fmla="*/ 0 h 80"/>
                  <a:gd name="T58" fmla="*/ 34 w 82"/>
                  <a:gd name="T59" fmla="*/ 0 h 80"/>
                  <a:gd name="T60" fmla="*/ 26 w 82"/>
                  <a:gd name="T61" fmla="*/ 2 h 80"/>
                  <a:gd name="T62" fmla="*/ 18 w 82"/>
                  <a:gd name="T63" fmla="*/ 6 h 80"/>
                  <a:gd name="T64" fmla="*/ 12 w 82"/>
                  <a:gd name="T65" fmla="*/ 12 h 80"/>
                  <a:gd name="T66" fmla="*/ 8 w 82"/>
                  <a:gd name="T67" fmla="*/ 18 h 80"/>
                  <a:gd name="T68" fmla="*/ 4 w 82"/>
                  <a:gd name="T69" fmla="*/ 24 h 80"/>
                  <a:gd name="T70" fmla="*/ 2 w 82"/>
                  <a:gd name="T71" fmla="*/ 32 h 80"/>
                  <a:gd name="T72" fmla="*/ 0 w 82"/>
                  <a:gd name="T73"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80">
                    <a:moveTo>
                      <a:pt x="0" y="40"/>
                    </a:moveTo>
                    <a:lnTo>
                      <a:pt x="0" y="40"/>
                    </a:lnTo>
                    <a:lnTo>
                      <a:pt x="2" y="48"/>
                    </a:lnTo>
                    <a:lnTo>
                      <a:pt x="4" y="56"/>
                    </a:lnTo>
                    <a:lnTo>
                      <a:pt x="8" y="62"/>
                    </a:lnTo>
                    <a:lnTo>
                      <a:pt x="12" y="68"/>
                    </a:lnTo>
                    <a:lnTo>
                      <a:pt x="18" y="74"/>
                    </a:lnTo>
                    <a:lnTo>
                      <a:pt x="26" y="78"/>
                    </a:lnTo>
                    <a:lnTo>
                      <a:pt x="34" y="80"/>
                    </a:lnTo>
                    <a:lnTo>
                      <a:pt x="42" y="80"/>
                    </a:lnTo>
                    <a:lnTo>
                      <a:pt x="42" y="80"/>
                    </a:lnTo>
                    <a:lnTo>
                      <a:pt x="50" y="80"/>
                    </a:lnTo>
                    <a:lnTo>
                      <a:pt x="58" y="78"/>
                    </a:lnTo>
                    <a:lnTo>
                      <a:pt x="64" y="74"/>
                    </a:lnTo>
                    <a:lnTo>
                      <a:pt x="70" y="68"/>
                    </a:lnTo>
                    <a:lnTo>
                      <a:pt x="76" y="62"/>
                    </a:lnTo>
                    <a:lnTo>
                      <a:pt x="80" y="56"/>
                    </a:lnTo>
                    <a:lnTo>
                      <a:pt x="82" y="48"/>
                    </a:lnTo>
                    <a:lnTo>
                      <a:pt x="82" y="40"/>
                    </a:lnTo>
                    <a:lnTo>
                      <a:pt x="82" y="40"/>
                    </a:lnTo>
                    <a:lnTo>
                      <a:pt x="82" y="32"/>
                    </a:lnTo>
                    <a:lnTo>
                      <a:pt x="80" y="24"/>
                    </a:lnTo>
                    <a:lnTo>
                      <a:pt x="76" y="18"/>
                    </a:lnTo>
                    <a:lnTo>
                      <a:pt x="70" y="12"/>
                    </a:lnTo>
                    <a:lnTo>
                      <a:pt x="64" y="6"/>
                    </a:lnTo>
                    <a:lnTo>
                      <a:pt x="58" y="2"/>
                    </a:lnTo>
                    <a:lnTo>
                      <a:pt x="50" y="0"/>
                    </a:lnTo>
                    <a:lnTo>
                      <a:pt x="42" y="0"/>
                    </a:lnTo>
                    <a:lnTo>
                      <a:pt x="42" y="0"/>
                    </a:lnTo>
                    <a:lnTo>
                      <a:pt x="34" y="0"/>
                    </a:lnTo>
                    <a:lnTo>
                      <a:pt x="26" y="2"/>
                    </a:lnTo>
                    <a:lnTo>
                      <a:pt x="18" y="6"/>
                    </a:lnTo>
                    <a:lnTo>
                      <a:pt x="12" y="12"/>
                    </a:lnTo>
                    <a:lnTo>
                      <a:pt x="8" y="18"/>
                    </a:lnTo>
                    <a:lnTo>
                      <a:pt x="4" y="24"/>
                    </a:lnTo>
                    <a:lnTo>
                      <a:pt x="2" y="32"/>
                    </a:lnTo>
                    <a:lnTo>
                      <a:pt x="0" y="4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38"/>
              <p:cNvSpPr>
                <a:spLocks/>
              </p:cNvSpPr>
              <p:nvPr/>
            </p:nvSpPr>
            <p:spPr bwMode="auto">
              <a:xfrm>
                <a:off x="5319883" y="2798805"/>
                <a:ext cx="239020" cy="557714"/>
              </a:xfrm>
              <a:custGeom>
                <a:avLst/>
                <a:gdLst>
                  <a:gd name="T0" fmla="*/ 28 w 120"/>
                  <a:gd name="T1" fmla="*/ 0 h 280"/>
                  <a:gd name="T2" fmla="*/ 32 w 120"/>
                  <a:gd name="T3" fmla="*/ 0 h 280"/>
                  <a:gd name="T4" fmla="*/ 32 w 120"/>
                  <a:gd name="T5" fmla="*/ 0 h 280"/>
                  <a:gd name="T6" fmla="*/ 38 w 120"/>
                  <a:gd name="T7" fmla="*/ 6 h 280"/>
                  <a:gd name="T8" fmla="*/ 44 w 120"/>
                  <a:gd name="T9" fmla="*/ 10 h 280"/>
                  <a:gd name="T10" fmla="*/ 52 w 120"/>
                  <a:gd name="T11" fmla="*/ 12 h 280"/>
                  <a:gd name="T12" fmla="*/ 60 w 120"/>
                  <a:gd name="T13" fmla="*/ 12 h 280"/>
                  <a:gd name="T14" fmla="*/ 60 w 120"/>
                  <a:gd name="T15" fmla="*/ 12 h 280"/>
                  <a:gd name="T16" fmla="*/ 68 w 120"/>
                  <a:gd name="T17" fmla="*/ 12 h 280"/>
                  <a:gd name="T18" fmla="*/ 76 w 120"/>
                  <a:gd name="T19" fmla="*/ 10 h 280"/>
                  <a:gd name="T20" fmla="*/ 82 w 120"/>
                  <a:gd name="T21" fmla="*/ 6 h 280"/>
                  <a:gd name="T22" fmla="*/ 88 w 120"/>
                  <a:gd name="T23" fmla="*/ 0 h 280"/>
                  <a:gd name="T24" fmla="*/ 90 w 120"/>
                  <a:gd name="T25" fmla="*/ 0 h 280"/>
                  <a:gd name="T26" fmla="*/ 90 w 120"/>
                  <a:gd name="T27" fmla="*/ 0 h 280"/>
                  <a:gd name="T28" fmla="*/ 102 w 120"/>
                  <a:gd name="T29" fmla="*/ 4 h 280"/>
                  <a:gd name="T30" fmla="*/ 110 w 120"/>
                  <a:gd name="T31" fmla="*/ 10 h 280"/>
                  <a:gd name="T32" fmla="*/ 116 w 120"/>
                  <a:gd name="T33" fmla="*/ 18 h 280"/>
                  <a:gd name="T34" fmla="*/ 120 w 120"/>
                  <a:gd name="T35" fmla="*/ 30 h 280"/>
                  <a:gd name="T36" fmla="*/ 120 w 120"/>
                  <a:gd name="T37" fmla="*/ 122 h 280"/>
                  <a:gd name="T38" fmla="*/ 120 w 120"/>
                  <a:gd name="T39" fmla="*/ 122 h 280"/>
                  <a:gd name="T40" fmla="*/ 118 w 120"/>
                  <a:gd name="T41" fmla="*/ 130 h 280"/>
                  <a:gd name="T42" fmla="*/ 114 w 120"/>
                  <a:gd name="T43" fmla="*/ 138 h 280"/>
                  <a:gd name="T44" fmla="*/ 110 w 120"/>
                  <a:gd name="T45" fmla="*/ 144 h 280"/>
                  <a:gd name="T46" fmla="*/ 102 w 120"/>
                  <a:gd name="T47" fmla="*/ 148 h 280"/>
                  <a:gd name="T48" fmla="*/ 90 w 120"/>
                  <a:gd name="T49" fmla="*/ 250 h 280"/>
                  <a:gd name="T50" fmla="*/ 90 w 120"/>
                  <a:gd name="T51" fmla="*/ 250 h 280"/>
                  <a:gd name="T52" fmla="*/ 88 w 120"/>
                  <a:gd name="T53" fmla="*/ 262 h 280"/>
                  <a:gd name="T54" fmla="*/ 82 w 120"/>
                  <a:gd name="T55" fmla="*/ 272 h 280"/>
                  <a:gd name="T56" fmla="*/ 72 w 120"/>
                  <a:gd name="T57" fmla="*/ 278 h 280"/>
                  <a:gd name="T58" fmla="*/ 60 w 120"/>
                  <a:gd name="T59" fmla="*/ 280 h 280"/>
                  <a:gd name="T60" fmla="*/ 58 w 120"/>
                  <a:gd name="T61" fmla="*/ 280 h 280"/>
                  <a:gd name="T62" fmla="*/ 58 w 120"/>
                  <a:gd name="T63" fmla="*/ 280 h 280"/>
                  <a:gd name="T64" fmla="*/ 46 w 120"/>
                  <a:gd name="T65" fmla="*/ 278 h 280"/>
                  <a:gd name="T66" fmla="*/ 38 w 120"/>
                  <a:gd name="T67" fmla="*/ 272 h 280"/>
                  <a:gd name="T68" fmla="*/ 30 w 120"/>
                  <a:gd name="T69" fmla="*/ 262 h 280"/>
                  <a:gd name="T70" fmla="*/ 28 w 120"/>
                  <a:gd name="T71" fmla="*/ 250 h 280"/>
                  <a:gd name="T72" fmla="*/ 16 w 120"/>
                  <a:gd name="T73" fmla="*/ 148 h 280"/>
                  <a:gd name="T74" fmla="*/ 16 w 120"/>
                  <a:gd name="T75" fmla="*/ 148 h 280"/>
                  <a:gd name="T76" fmla="*/ 8 w 120"/>
                  <a:gd name="T77" fmla="*/ 144 h 280"/>
                  <a:gd name="T78" fmla="*/ 4 w 120"/>
                  <a:gd name="T79" fmla="*/ 138 h 280"/>
                  <a:gd name="T80" fmla="*/ 0 w 120"/>
                  <a:gd name="T81" fmla="*/ 130 h 280"/>
                  <a:gd name="T82" fmla="*/ 0 w 120"/>
                  <a:gd name="T83" fmla="*/ 122 h 280"/>
                  <a:gd name="T84" fmla="*/ 0 w 120"/>
                  <a:gd name="T85" fmla="*/ 30 h 280"/>
                  <a:gd name="T86" fmla="*/ 0 w 120"/>
                  <a:gd name="T87" fmla="*/ 30 h 280"/>
                  <a:gd name="T88" fmla="*/ 2 w 120"/>
                  <a:gd name="T89" fmla="*/ 18 h 280"/>
                  <a:gd name="T90" fmla="*/ 8 w 120"/>
                  <a:gd name="T91" fmla="*/ 10 h 280"/>
                  <a:gd name="T92" fmla="*/ 16 w 120"/>
                  <a:gd name="T93" fmla="*/ 4 h 280"/>
                  <a:gd name="T94" fmla="*/ 28 w 120"/>
                  <a:gd name="T9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80">
                    <a:moveTo>
                      <a:pt x="28" y="0"/>
                    </a:moveTo>
                    <a:lnTo>
                      <a:pt x="32" y="0"/>
                    </a:lnTo>
                    <a:lnTo>
                      <a:pt x="32" y="0"/>
                    </a:lnTo>
                    <a:lnTo>
                      <a:pt x="38" y="6"/>
                    </a:lnTo>
                    <a:lnTo>
                      <a:pt x="44" y="10"/>
                    </a:lnTo>
                    <a:lnTo>
                      <a:pt x="52" y="12"/>
                    </a:lnTo>
                    <a:lnTo>
                      <a:pt x="60" y="12"/>
                    </a:lnTo>
                    <a:lnTo>
                      <a:pt x="60" y="12"/>
                    </a:lnTo>
                    <a:lnTo>
                      <a:pt x="68" y="12"/>
                    </a:lnTo>
                    <a:lnTo>
                      <a:pt x="76" y="10"/>
                    </a:lnTo>
                    <a:lnTo>
                      <a:pt x="82" y="6"/>
                    </a:lnTo>
                    <a:lnTo>
                      <a:pt x="88" y="0"/>
                    </a:lnTo>
                    <a:lnTo>
                      <a:pt x="90" y="0"/>
                    </a:lnTo>
                    <a:lnTo>
                      <a:pt x="90" y="0"/>
                    </a:lnTo>
                    <a:lnTo>
                      <a:pt x="102" y="4"/>
                    </a:lnTo>
                    <a:lnTo>
                      <a:pt x="110" y="10"/>
                    </a:lnTo>
                    <a:lnTo>
                      <a:pt x="116" y="18"/>
                    </a:lnTo>
                    <a:lnTo>
                      <a:pt x="120" y="30"/>
                    </a:lnTo>
                    <a:lnTo>
                      <a:pt x="120" y="122"/>
                    </a:lnTo>
                    <a:lnTo>
                      <a:pt x="120" y="122"/>
                    </a:lnTo>
                    <a:lnTo>
                      <a:pt x="118" y="130"/>
                    </a:lnTo>
                    <a:lnTo>
                      <a:pt x="114" y="138"/>
                    </a:lnTo>
                    <a:lnTo>
                      <a:pt x="110" y="144"/>
                    </a:lnTo>
                    <a:lnTo>
                      <a:pt x="102" y="148"/>
                    </a:lnTo>
                    <a:lnTo>
                      <a:pt x="90" y="250"/>
                    </a:lnTo>
                    <a:lnTo>
                      <a:pt x="90" y="250"/>
                    </a:lnTo>
                    <a:lnTo>
                      <a:pt x="88" y="262"/>
                    </a:lnTo>
                    <a:lnTo>
                      <a:pt x="82" y="272"/>
                    </a:lnTo>
                    <a:lnTo>
                      <a:pt x="72" y="278"/>
                    </a:lnTo>
                    <a:lnTo>
                      <a:pt x="60" y="280"/>
                    </a:lnTo>
                    <a:lnTo>
                      <a:pt x="58" y="280"/>
                    </a:lnTo>
                    <a:lnTo>
                      <a:pt x="58" y="280"/>
                    </a:lnTo>
                    <a:lnTo>
                      <a:pt x="46" y="278"/>
                    </a:lnTo>
                    <a:lnTo>
                      <a:pt x="38" y="272"/>
                    </a:lnTo>
                    <a:lnTo>
                      <a:pt x="30" y="262"/>
                    </a:lnTo>
                    <a:lnTo>
                      <a:pt x="28" y="250"/>
                    </a:lnTo>
                    <a:lnTo>
                      <a:pt x="16" y="148"/>
                    </a:lnTo>
                    <a:lnTo>
                      <a:pt x="16" y="148"/>
                    </a:lnTo>
                    <a:lnTo>
                      <a:pt x="8" y="144"/>
                    </a:lnTo>
                    <a:lnTo>
                      <a:pt x="4" y="138"/>
                    </a:lnTo>
                    <a:lnTo>
                      <a:pt x="0" y="130"/>
                    </a:lnTo>
                    <a:lnTo>
                      <a:pt x="0" y="122"/>
                    </a:lnTo>
                    <a:lnTo>
                      <a:pt x="0" y="30"/>
                    </a:lnTo>
                    <a:lnTo>
                      <a:pt x="0" y="30"/>
                    </a:lnTo>
                    <a:lnTo>
                      <a:pt x="2" y="18"/>
                    </a:lnTo>
                    <a:lnTo>
                      <a:pt x="8" y="10"/>
                    </a:lnTo>
                    <a:lnTo>
                      <a:pt x="16" y="4"/>
                    </a:lnTo>
                    <a:lnTo>
                      <a:pt x="28" y="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40"/>
              <p:cNvSpPr>
                <a:spLocks/>
              </p:cNvSpPr>
              <p:nvPr/>
            </p:nvSpPr>
            <p:spPr bwMode="auto">
              <a:xfrm>
                <a:off x="8112439" y="1946298"/>
                <a:ext cx="159347" cy="163331"/>
              </a:xfrm>
              <a:custGeom>
                <a:avLst/>
                <a:gdLst>
                  <a:gd name="T0" fmla="*/ 0 w 80"/>
                  <a:gd name="T1" fmla="*/ 40 h 82"/>
                  <a:gd name="T2" fmla="*/ 0 w 80"/>
                  <a:gd name="T3" fmla="*/ 40 h 82"/>
                  <a:gd name="T4" fmla="*/ 0 w 80"/>
                  <a:gd name="T5" fmla="*/ 48 h 82"/>
                  <a:gd name="T6" fmla="*/ 2 w 80"/>
                  <a:gd name="T7" fmla="*/ 56 h 82"/>
                  <a:gd name="T8" fmla="*/ 6 w 80"/>
                  <a:gd name="T9" fmla="*/ 64 h 82"/>
                  <a:gd name="T10" fmla="*/ 12 w 80"/>
                  <a:gd name="T11" fmla="*/ 70 h 82"/>
                  <a:gd name="T12" fmla="*/ 18 w 80"/>
                  <a:gd name="T13" fmla="*/ 74 h 82"/>
                  <a:gd name="T14" fmla="*/ 24 w 80"/>
                  <a:gd name="T15" fmla="*/ 78 h 82"/>
                  <a:gd name="T16" fmla="*/ 32 w 80"/>
                  <a:gd name="T17" fmla="*/ 80 h 82"/>
                  <a:gd name="T18" fmla="*/ 40 w 80"/>
                  <a:gd name="T19" fmla="*/ 82 h 82"/>
                  <a:gd name="T20" fmla="*/ 40 w 80"/>
                  <a:gd name="T21" fmla="*/ 82 h 82"/>
                  <a:gd name="T22" fmla="*/ 48 w 80"/>
                  <a:gd name="T23" fmla="*/ 80 h 82"/>
                  <a:gd name="T24" fmla="*/ 56 w 80"/>
                  <a:gd name="T25" fmla="*/ 78 h 82"/>
                  <a:gd name="T26" fmla="*/ 62 w 80"/>
                  <a:gd name="T27" fmla="*/ 74 h 82"/>
                  <a:gd name="T28" fmla="*/ 68 w 80"/>
                  <a:gd name="T29" fmla="*/ 70 h 82"/>
                  <a:gd name="T30" fmla="*/ 74 w 80"/>
                  <a:gd name="T31" fmla="*/ 64 h 82"/>
                  <a:gd name="T32" fmla="*/ 78 w 80"/>
                  <a:gd name="T33" fmla="*/ 56 h 82"/>
                  <a:gd name="T34" fmla="*/ 80 w 80"/>
                  <a:gd name="T35" fmla="*/ 48 h 82"/>
                  <a:gd name="T36" fmla="*/ 80 w 80"/>
                  <a:gd name="T37" fmla="*/ 40 h 82"/>
                  <a:gd name="T38" fmla="*/ 80 w 80"/>
                  <a:gd name="T39" fmla="*/ 40 h 82"/>
                  <a:gd name="T40" fmla="*/ 80 w 80"/>
                  <a:gd name="T41" fmla="*/ 32 h 82"/>
                  <a:gd name="T42" fmla="*/ 78 w 80"/>
                  <a:gd name="T43" fmla="*/ 24 h 82"/>
                  <a:gd name="T44" fmla="*/ 74 w 80"/>
                  <a:gd name="T45" fmla="*/ 18 h 82"/>
                  <a:gd name="T46" fmla="*/ 68 w 80"/>
                  <a:gd name="T47" fmla="*/ 12 h 82"/>
                  <a:gd name="T48" fmla="*/ 62 w 80"/>
                  <a:gd name="T49" fmla="*/ 6 h 82"/>
                  <a:gd name="T50" fmla="*/ 56 w 80"/>
                  <a:gd name="T51" fmla="*/ 4 h 82"/>
                  <a:gd name="T52" fmla="*/ 48 w 80"/>
                  <a:gd name="T53" fmla="*/ 0 h 82"/>
                  <a:gd name="T54" fmla="*/ 40 w 80"/>
                  <a:gd name="T55" fmla="*/ 0 h 82"/>
                  <a:gd name="T56" fmla="*/ 40 w 80"/>
                  <a:gd name="T57" fmla="*/ 0 h 82"/>
                  <a:gd name="T58" fmla="*/ 32 w 80"/>
                  <a:gd name="T59" fmla="*/ 0 h 82"/>
                  <a:gd name="T60" fmla="*/ 24 w 80"/>
                  <a:gd name="T61" fmla="*/ 4 h 82"/>
                  <a:gd name="T62" fmla="*/ 18 w 80"/>
                  <a:gd name="T63" fmla="*/ 6 h 82"/>
                  <a:gd name="T64" fmla="*/ 12 w 80"/>
                  <a:gd name="T65" fmla="*/ 12 h 82"/>
                  <a:gd name="T66" fmla="*/ 6 w 80"/>
                  <a:gd name="T67" fmla="*/ 18 h 82"/>
                  <a:gd name="T68" fmla="*/ 2 w 80"/>
                  <a:gd name="T69" fmla="*/ 24 h 82"/>
                  <a:gd name="T70" fmla="*/ 0 w 80"/>
                  <a:gd name="T71" fmla="*/ 32 h 82"/>
                  <a:gd name="T72" fmla="*/ 0 w 80"/>
                  <a:gd name="T7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82">
                    <a:moveTo>
                      <a:pt x="0" y="40"/>
                    </a:moveTo>
                    <a:lnTo>
                      <a:pt x="0" y="40"/>
                    </a:lnTo>
                    <a:lnTo>
                      <a:pt x="0" y="48"/>
                    </a:lnTo>
                    <a:lnTo>
                      <a:pt x="2" y="56"/>
                    </a:lnTo>
                    <a:lnTo>
                      <a:pt x="6" y="64"/>
                    </a:lnTo>
                    <a:lnTo>
                      <a:pt x="12" y="70"/>
                    </a:lnTo>
                    <a:lnTo>
                      <a:pt x="18" y="74"/>
                    </a:lnTo>
                    <a:lnTo>
                      <a:pt x="24" y="78"/>
                    </a:lnTo>
                    <a:lnTo>
                      <a:pt x="32" y="80"/>
                    </a:lnTo>
                    <a:lnTo>
                      <a:pt x="40" y="82"/>
                    </a:lnTo>
                    <a:lnTo>
                      <a:pt x="40" y="82"/>
                    </a:lnTo>
                    <a:lnTo>
                      <a:pt x="48" y="80"/>
                    </a:lnTo>
                    <a:lnTo>
                      <a:pt x="56" y="78"/>
                    </a:lnTo>
                    <a:lnTo>
                      <a:pt x="62" y="74"/>
                    </a:lnTo>
                    <a:lnTo>
                      <a:pt x="68" y="70"/>
                    </a:lnTo>
                    <a:lnTo>
                      <a:pt x="74" y="64"/>
                    </a:lnTo>
                    <a:lnTo>
                      <a:pt x="78" y="56"/>
                    </a:lnTo>
                    <a:lnTo>
                      <a:pt x="80" y="48"/>
                    </a:lnTo>
                    <a:lnTo>
                      <a:pt x="80" y="40"/>
                    </a:lnTo>
                    <a:lnTo>
                      <a:pt x="80" y="40"/>
                    </a:lnTo>
                    <a:lnTo>
                      <a:pt x="80" y="32"/>
                    </a:lnTo>
                    <a:lnTo>
                      <a:pt x="78" y="24"/>
                    </a:lnTo>
                    <a:lnTo>
                      <a:pt x="74" y="18"/>
                    </a:lnTo>
                    <a:lnTo>
                      <a:pt x="68" y="12"/>
                    </a:lnTo>
                    <a:lnTo>
                      <a:pt x="62" y="6"/>
                    </a:lnTo>
                    <a:lnTo>
                      <a:pt x="56" y="4"/>
                    </a:lnTo>
                    <a:lnTo>
                      <a:pt x="48" y="0"/>
                    </a:lnTo>
                    <a:lnTo>
                      <a:pt x="40" y="0"/>
                    </a:lnTo>
                    <a:lnTo>
                      <a:pt x="40" y="0"/>
                    </a:lnTo>
                    <a:lnTo>
                      <a:pt x="32" y="0"/>
                    </a:lnTo>
                    <a:lnTo>
                      <a:pt x="24" y="4"/>
                    </a:lnTo>
                    <a:lnTo>
                      <a:pt x="18" y="6"/>
                    </a:lnTo>
                    <a:lnTo>
                      <a:pt x="12" y="12"/>
                    </a:lnTo>
                    <a:lnTo>
                      <a:pt x="6" y="18"/>
                    </a:lnTo>
                    <a:lnTo>
                      <a:pt x="2" y="24"/>
                    </a:lnTo>
                    <a:lnTo>
                      <a:pt x="0" y="32"/>
                    </a:lnTo>
                    <a:lnTo>
                      <a:pt x="0" y="4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42"/>
              <p:cNvSpPr>
                <a:spLocks/>
              </p:cNvSpPr>
              <p:nvPr/>
            </p:nvSpPr>
            <p:spPr bwMode="auto">
              <a:xfrm>
                <a:off x="8072603" y="2117596"/>
                <a:ext cx="239020" cy="553731"/>
              </a:xfrm>
              <a:custGeom>
                <a:avLst/>
                <a:gdLst>
                  <a:gd name="T0" fmla="*/ 28 w 120"/>
                  <a:gd name="T1" fmla="*/ 0 h 278"/>
                  <a:gd name="T2" fmla="*/ 32 w 120"/>
                  <a:gd name="T3" fmla="*/ 0 h 278"/>
                  <a:gd name="T4" fmla="*/ 32 w 120"/>
                  <a:gd name="T5" fmla="*/ 0 h 278"/>
                  <a:gd name="T6" fmla="*/ 38 w 120"/>
                  <a:gd name="T7" fmla="*/ 4 h 278"/>
                  <a:gd name="T8" fmla="*/ 46 w 120"/>
                  <a:gd name="T9" fmla="*/ 8 h 278"/>
                  <a:gd name="T10" fmla="*/ 52 w 120"/>
                  <a:gd name="T11" fmla="*/ 10 h 278"/>
                  <a:gd name="T12" fmla="*/ 60 w 120"/>
                  <a:gd name="T13" fmla="*/ 10 h 278"/>
                  <a:gd name="T14" fmla="*/ 60 w 120"/>
                  <a:gd name="T15" fmla="*/ 10 h 278"/>
                  <a:gd name="T16" fmla="*/ 68 w 120"/>
                  <a:gd name="T17" fmla="*/ 10 h 278"/>
                  <a:gd name="T18" fmla="*/ 76 w 120"/>
                  <a:gd name="T19" fmla="*/ 8 h 278"/>
                  <a:gd name="T20" fmla="*/ 82 w 120"/>
                  <a:gd name="T21" fmla="*/ 4 h 278"/>
                  <a:gd name="T22" fmla="*/ 88 w 120"/>
                  <a:gd name="T23" fmla="*/ 0 h 278"/>
                  <a:gd name="T24" fmla="*/ 90 w 120"/>
                  <a:gd name="T25" fmla="*/ 0 h 278"/>
                  <a:gd name="T26" fmla="*/ 90 w 120"/>
                  <a:gd name="T27" fmla="*/ 0 h 278"/>
                  <a:gd name="T28" fmla="*/ 102 w 120"/>
                  <a:gd name="T29" fmla="*/ 2 h 278"/>
                  <a:gd name="T30" fmla="*/ 112 w 120"/>
                  <a:gd name="T31" fmla="*/ 8 h 278"/>
                  <a:gd name="T32" fmla="*/ 118 w 120"/>
                  <a:gd name="T33" fmla="*/ 18 h 278"/>
                  <a:gd name="T34" fmla="*/ 120 w 120"/>
                  <a:gd name="T35" fmla="*/ 28 h 278"/>
                  <a:gd name="T36" fmla="*/ 120 w 120"/>
                  <a:gd name="T37" fmla="*/ 120 h 278"/>
                  <a:gd name="T38" fmla="*/ 120 w 120"/>
                  <a:gd name="T39" fmla="*/ 120 h 278"/>
                  <a:gd name="T40" fmla="*/ 118 w 120"/>
                  <a:gd name="T41" fmla="*/ 128 h 278"/>
                  <a:gd name="T42" fmla="*/ 116 w 120"/>
                  <a:gd name="T43" fmla="*/ 136 h 278"/>
                  <a:gd name="T44" fmla="*/ 110 w 120"/>
                  <a:gd name="T45" fmla="*/ 142 h 278"/>
                  <a:gd name="T46" fmla="*/ 104 w 120"/>
                  <a:gd name="T47" fmla="*/ 146 h 278"/>
                  <a:gd name="T48" fmla="*/ 90 w 120"/>
                  <a:gd name="T49" fmla="*/ 250 h 278"/>
                  <a:gd name="T50" fmla="*/ 90 w 120"/>
                  <a:gd name="T51" fmla="*/ 250 h 278"/>
                  <a:gd name="T52" fmla="*/ 88 w 120"/>
                  <a:gd name="T53" fmla="*/ 260 h 278"/>
                  <a:gd name="T54" fmla="*/ 82 w 120"/>
                  <a:gd name="T55" fmla="*/ 270 h 278"/>
                  <a:gd name="T56" fmla="*/ 72 w 120"/>
                  <a:gd name="T57" fmla="*/ 276 h 278"/>
                  <a:gd name="T58" fmla="*/ 60 w 120"/>
                  <a:gd name="T59" fmla="*/ 278 h 278"/>
                  <a:gd name="T60" fmla="*/ 58 w 120"/>
                  <a:gd name="T61" fmla="*/ 278 h 278"/>
                  <a:gd name="T62" fmla="*/ 58 w 120"/>
                  <a:gd name="T63" fmla="*/ 278 h 278"/>
                  <a:gd name="T64" fmla="*/ 46 w 120"/>
                  <a:gd name="T65" fmla="*/ 276 h 278"/>
                  <a:gd name="T66" fmla="*/ 38 w 120"/>
                  <a:gd name="T67" fmla="*/ 270 h 278"/>
                  <a:gd name="T68" fmla="*/ 32 w 120"/>
                  <a:gd name="T69" fmla="*/ 260 h 278"/>
                  <a:gd name="T70" fmla="*/ 30 w 120"/>
                  <a:gd name="T71" fmla="*/ 250 h 278"/>
                  <a:gd name="T72" fmla="*/ 16 w 120"/>
                  <a:gd name="T73" fmla="*/ 146 h 278"/>
                  <a:gd name="T74" fmla="*/ 16 w 120"/>
                  <a:gd name="T75" fmla="*/ 146 h 278"/>
                  <a:gd name="T76" fmla="*/ 10 w 120"/>
                  <a:gd name="T77" fmla="*/ 142 h 278"/>
                  <a:gd name="T78" fmla="*/ 4 w 120"/>
                  <a:gd name="T79" fmla="*/ 136 h 278"/>
                  <a:gd name="T80" fmla="*/ 0 w 120"/>
                  <a:gd name="T81" fmla="*/ 128 h 278"/>
                  <a:gd name="T82" fmla="*/ 0 w 120"/>
                  <a:gd name="T83" fmla="*/ 120 h 278"/>
                  <a:gd name="T84" fmla="*/ 0 w 120"/>
                  <a:gd name="T85" fmla="*/ 28 h 278"/>
                  <a:gd name="T86" fmla="*/ 0 w 120"/>
                  <a:gd name="T87" fmla="*/ 28 h 278"/>
                  <a:gd name="T88" fmla="*/ 2 w 120"/>
                  <a:gd name="T89" fmla="*/ 18 h 278"/>
                  <a:gd name="T90" fmla="*/ 8 w 120"/>
                  <a:gd name="T91" fmla="*/ 8 h 278"/>
                  <a:gd name="T92" fmla="*/ 18 w 120"/>
                  <a:gd name="T93" fmla="*/ 2 h 278"/>
                  <a:gd name="T94" fmla="*/ 28 w 120"/>
                  <a:gd name="T9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78">
                    <a:moveTo>
                      <a:pt x="28" y="0"/>
                    </a:moveTo>
                    <a:lnTo>
                      <a:pt x="32" y="0"/>
                    </a:lnTo>
                    <a:lnTo>
                      <a:pt x="32" y="0"/>
                    </a:lnTo>
                    <a:lnTo>
                      <a:pt x="38" y="4"/>
                    </a:lnTo>
                    <a:lnTo>
                      <a:pt x="46" y="8"/>
                    </a:lnTo>
                    <a:lnTo>
                      <a:pt x="52" y="10"/>
                    </a:lnTo>
                    <a:lnTo>
                      <a:pt x="60" y="10"/>
                    </a:lnTo>
                    <a:lnTo>
                      <a:pt x="60" y="10"/>
                    </a:lnTo>
                    <a:lnTo>
                      <a:pt x="68" y="10"/>
                    </a:lnTo>
                    <a:lnTo>
                      <a:pt x="76" y="8"/>
                    </a:lnTo>
                    <a:lnTo>
                      <a:pt x="82" y="4"/>
                    </a:lnTo>
                    <a:lnTo>
                      <a:pt x="88" y="0"/>
                    </a:lnTo>
                    <a:lnTo>
                      <a:pt x="90" y="0"/>
                    </a:lnTo>
                    <a:lnTo>
                      <a:pt x="90" y="0"/>
                    </a:lnTo>
                    <a:lnTo>
                      <a:pt x="102" y="2"/>
                    </a:lnTo>
                    <a:lnTo>
                      <a:pt x="112" y="8"/>
                    </a:lnTo>
                    <a:lnTo>
                      <a:pt x="118" y="18"/>
                    </a:lnTo>
                    <a:lnTo>
                      <a:pt x="120" y="28"/>
                    </a:lnTo>
                    <a:lnTo>
                      <a:pt x="120" y="120"/>
                    </a:lnTo>
                    <a:lnTo>
                      <a:pt x="120" y="120"/>
                    </a:lnTo>
                    <a:lnTo>
                      <a:pt x="118" y="128"/>
                    </a:lnTo>
                    <a:lnTo>
                      <a:pt x="116" y="136"/>
                    </a:lnTo>
                    <a:lnTo>
                      <a:pt x="110" y="142"/>
                    </a:lnTo>
                    <a:lnTo>
                      <a:pt x="104" y="146"/>
                    </a:lnTo>
                    <a:lnTo>
                      <a:pt x="90" y="250"/>
                    </a:lnTo>
                    <a:lnTo>
                      <a:pt x="90" y="250"/>
                    </a:lnTo>
                    <a:lnTo>
                      <a:pt x="88" y="260"/>
                    </a:lnTo>
                    <a:lnTo>
                      <a:pt x="82" y="270"/>
                    </a:lnTo>
                    <a:lnTo>
                      <a:pt x="72" y="276"/>
                    </a:lnTo>
                    <a:lnTo>
                      <a:pt x="60" y="278"/>
                    </a:lnTo>
                    <a:lnTo>
                      <a:pt x="58" y="278"/>
                    </a:lnTo>
                    <a:lnTo>
                      <a:pt x="58" y="278"/>
                    </a:lnTo>
                    <a:lnTo>
                      <a:pt x="46" y="276"/>
                    </a:lnTo>
                    <a:lnTo>
                      <a:pt x="38" y="270"/>
                    </a:lnTo>
                    <a:lnTo>
                      <a:pt x="32" y="260"/>
                    </a:lnTo>
                    <a:lnTo>
                      <a:pt x="30" y="250"/>
                    </a:lnTo>
                    <a:lnTo>
                      <a:pt x="16" y="146"/>
                    </a:lnTo>
                    <a:lnTo>
                      <a:pt x="16" y="146"/>
                    </a:lnTo>
                    <a:lnTo>
                      <a:pt x="10" y="142"/>
                    </a:lnTo>
                    <a:lnTo>
                      <a:pt x="4" y="136"/>
                    </a:lnTo>
                    <a:lnTo>
                      <a:pt x="0" y="128"/>
                    </a:lnTo>
                    <a:lnTo>
                      <a:pt x="0" y="120"/>
                    </a:lnTo>
                    <a:lnTo>
                      <a:pt x="0" y="28"/>
                    </a:lnTo>
                    <a:lnTo>
                      <a:pt x="0" y="28"/>
                    </a:lnTo>
                    <a:lnTo>
                      <a:pt x="2" y="18"/>
                    </a:lnTo>
                    <a:lnTo>
                      <a:pt x="8" y="8"/>
                    </a:lnTo>
                    <a:lnTo>
                      <a:pt x="18" y="2"/>
                    </a:lnTo>
                    <a:lnTo>
                      <a:pt x="28" y="0"/>
                    </a:lnTo>
                    <a:close/>
                  </a:path>
                </a:pathLst>
              </a:custGeom>
              <a:solidFill>
                <a:srgbClr val="009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9" name="Freeform 143"/>
            <p:cNvSpPr>
              <a:spLocks/>
            </p:cNvSpPr>
            <p:nvPr/>
          </p:nvSpPr>
          <p:spPr bwMode="auto">
            <a:xfrm>
              <a:off x="5045377" y="1764664"/>
              <a:ext cx="149388" cy="461443"/>
            </a:xfrm>
            <a:custGeom>
              <a:avLst/>
              <a:gdLst>
                <a:gd name="T0" fmla="*/ 28 w 120"/>
                <a:gd name="T1" fmla="*/ 0 h 278"/>
                <a:gd name="T2" fmla="*/ 32 w 120"/>
                <a:gd name="T3" fmla="*/ 0 h 278"/>
                <a:gd name="T4" fmla="*/ 32 w 120"/>
                <a:gd name="T5" fmla="*/ 0 h 278"/>
                <a:gd name="T6" fmla="*/ 38 w 120"/>
                <a:gd name="T7" fmla="*/ 4 h 278"/>
                <a:gd name="T8" fmla="*/ 46 w 120"/>
                <a:gd name="T9" fmla="*/ 8 h 278"/>
                <a:gd name="T10" fmla="*/ 52 w 120"/>
                <a:gd name="T11" fmla="*/ 10 h 278"/>
                <a:gd name="T12" fmla="*/ 60 w 120"/>
                <a:gd name="T13" fmla="*/ 10 h 278"/>
                <a:gd name="T14" fmla="*/ 60 w 120"/>
                <a:gd name="T15" fmla="*/ 10 h 278"/>
                <a:gd name="T16" fmla="*/ 68 w 120"/>
                <a:gd name="T17" fmla="*/ 10 h 278"/>
                <a:gd name="T18" fmla="*/ 76 w 120"/>
                <a:gd name="T19" fmla="*/ 8 h 278"/>
                <a:gd name="T20" fmla="*/ 82 w 120"/>
                <a:gd name="T21" fmla="*/ 4 h 278"/>
                <a:gd name="T22" fmla="*/ 88 w 120"/>
                <a:gd name="T23" fmla="*/ 0 h 278"/>
                <a:gd name="T24" fmla="*/ 90 w 120"/>
                <a:gd name="T25" fmla="*/ 0 h 278"/>
                <a:gd name="T26" fmla="*/ 90 w 120"/>
                <a:gd name="T27" fmla="*/ 0 h 278"/>
                <a:gd name="T28" fmla="*/ 102 w 120"/>
                <a:gd name="T29" fmla="*/ 2 h 278"/>
                <a:gd name="T30" fmla="*/ 112 w 120"/>
                <a:gd name="T31" fmla="*/ 8 h 278"/>
                <a:gd name="T32" fmla="*/ 118 w 120"/>
                <a:gd name="T33" fmla="*/ 18 h 278"/>
                <a:gd name="T34" fmla="*/ 120 w 120"/>
                <a:gd name="T35" fmla="*/ 28 h 278"/>
                <a:gd name="T36" fmla="*/ 120 w 120"/>
                <a:gd name="T37" fmla="*/ 120 h 278"/>
                <a:gd name="T38" fmla="*/ 120 w 120"/>
                <a:gd name="T39" fmla="*/ 120 h 278"/>
                <a:gd name="T40" fmla="*/ 118 w 120"/>
                <a:gd name="T41" fmla="*/ 128 h 278"/>
                <a:gd name="T42" fmla="*/ 116 w 120"/>
                <a:gd name="T43" fmla="*/ 136 h 278"/>
                <a:gd name="T44" fmla="*/ 110 w 120"/>
                <a:gd name="T45" fmla="*/ 142 h 278"/>
                <a:gd name="T46" fmla="*/ 104 w 120"/>
                <a:gd name="T47" fmla="*/ 146 h 278"/>
                <a:gd name="T48" fmla="*/ 90 w 120"/>
                <a:gd name="T49" fmla="*/ 250 h 278"/>
                <a:gd name="T50" fmla="*/ 90 w 120"/>
                <a:gd name="T51" fmla="*/ 250 h 278"/>
                <a:gd name="T52" fmla="*/ 88 w 120"/>
                <a:gd name="T53" fmla="*/ 260 h 278"/>
                <a:gd name="T54" fmla="*/ 82 w 120"/>
                <a:gd name="T55" fmla="*/ 270 h 278"/>
                <a:gd name="T56" fmla="*/ 72 w 120"/>
                <a:gd name="T57" fmla="*/ 276 h 278"/>
                <a:gd name="T58" fmla="*/ 60 w 120"/>
                <a:gd name="T59" fmla="*/ 278 h 278"/>
                <a:gd name="T60" fmla="*/ 58 w 120"/>
                <a:gd name="T61" fmla="*/ 278 h 278"/>
                <a:gd name="T62" fmla="*/ 58 w 120"/>
                <a:gd name="T63" fmla="*/ 278 h 278"/>
                <a:gd name="T64" fmla="*/ 46 w 120"/>
                <a:gd name="T65" fmla="*/ 276 h 278"/>
                <a:gd name="T66" fmla="*/ 38 w 120"/>
                <a:gd name="T67" fmla="*/ 270 h 278"/>
                <a:gd name="T68" fmla="*/ 32 w 120"/>
                <a:gd name="T69" fmla="*/ 260 h 278"/>
                <a:gd name="T70" fmla="*/ 30 w 120"/>
                <a:gd name="T71" fmla="*/ 250 h 278"/>
                <a:gd name="T72" fmla="*/ 16 w 120"/>
                <a:gd name="T73" fmla="*/ 146 h 278"/>
                <a:gd name="T74" fmla="*/ 16 w 120"/>
                <a:gd name="T75" fmla="*/ 146 h 278"/>
                <a:gd name="T76" fmla="*/ 10 w 120"/>
                <a:gd name="T77" fmla="*/ 142 h 278"/>
                <a:gd name="T78" fmla="*/ 4 w 120"/>
                <a:gd name="T79" fmla="*/ 136 h 278"/>
                <a:gd name="T80" fmla="*/ 0 w 120"/>
                <a:gd name="T81" fmla="*/ 128 h 278"/>
                <a:gd name="T82" fmla="*/ 0 w 120"/>
                <a:gd name="T83" fmla="*/ 120 h 278"/>
                <a:gd name="T84" fmla="*/ 0 w 120"/>
                <a:gd name="T85" fmla="*/ 28 h 278"/>
                <a:gd name="T86" fmla="*/ 0 w 120"/>
                <a:gd name="T87" fmla="*/ 28 h 278"/>
                <a:gd name="T88" fmla="*/ 2 w 120"/>
                <a:gd name="T89" fmla="*/ 18 h 278"/>
                <a:gd name="T90" fmla="*/ 8 w 120"/>
                <a:gd name="T91" fmla="*/ 8 h 278"/>
                <a:gd name="T92" fmla="*/ 18 w 120"/>
                <a:gd name="T93" fmla="*/ 2 h 278"/>
                <a:gd name="T94" fmla="*/ 28 w 120"/>
                <a:gd name="T9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78">
                  <a:moveTo>
                    <a:pt x="28" y="0"/>
                  </a:moveTo>
                  <a:lnTo>
                    <a:pt x="32" y="0"/>
                  </a:lnTo>
                  <a:lnTo>
                    <a:pt x="32" y="0"/>
                  </a:lnTo>
                  <a:lnTo>
                    <a:pt x="38" y="4"/>
                  </a:lnTo>
                  <a:lnTo>
                    <a:pt x="46" y="8"/>
                  </a:lnTo>
                  <a:lnTo>
                    <a:pt x="52" y="10"/>
                  </a:lnTo>
                  <a:lnTo>
                    <a:pt x="60" y="10"/>
                  </a:lnTo>
                  <a:lnTo>
                    <a:pt x="60" y="10"/>
                  </a:lnTo>
                  <a:lnTo>
                    <a:pt x="68" y="10"/>
                  </a:lnTo>
                  <a:lnTo>
                    <a:pt x="76" y="8"/>
                  </a:lnTo>
                  <a:lnTo>
                    <a:pt x="82" y="4"/>
                  </a:lnTo>
                  <a:lnTo>
                    <a:pt x="88" y="0"/>
                  </a:lnTo>
                  <a:lnTo>
                    <a:pt x="90" y="0"/>
                  </a:lnTo>
                  <a:lnTo>
                    <a:pt x="90" y="0"/>
                  </a:lnTo>
                  <a:lnTo>
                    <a:pt x="102" y="2"/>
                  </a:lnTo>
                  <a:lnTo>
                    <a:pt x="112" y="8"/>
                  </a:lnTo>
                  <a:lnTo>
                    <a:pt x="118" y="18"/>
                  </a:lnTo>
                  <a:lnTo>
                    <a:pt x="120" y="28"/>
                  </a:lnTo>
                  <a:lnTo>
                    <a:pt x="120" y="120"/>
                  </a:lnTo>
                  <a:lnTo>
                    <a:pt x="120" y="120"/>
                  </a:lnTo>
                  <a:lnTo>
                    <a:pt x="118" y="128"/>
                  </a:lnTo>
                  <a:lnTo>
                    <a:pt x="116" y="136"/>
                  </a:lnTo>
                  <a:lnTo>
                    <a:pt x="110" y="142"/>
                  </a:lnTo>
                  <a:lnTo>
                    <a:pt x="104" y="146"/>
                  </a:lnTo>
                  <a:lnTo>
                    <a:pt x="90" y="250"/>
                  </a:lnTo>
                  <a:lnTo>
                    <a:pt x="90" y="250"/>
                  </a:lnTo>
                  <a:lnTo>
                    <a:pt x="88" y="260"/>
                  </a:lnTo>
                  <a:lnTo>
                    <a:pt x="82" y="270"/>
                  </a:lnTo>
                  <a:lnTo>
                    <a:pt x="72" y="276"/>
                  </a:lnTo>
                  <a:lnTo>
                    <a:pt x="60" y="278"/>
                  </a:lnTo>
                  <a:lnTo>
                    <a:pt x="58" y="278"/>
                  </a:lnTo>
                  <a:lnTo>
                    <a:pt x="58" y="278"/>
                  </a:lnTo>
                  <a:lnTo>
                    <a:pt x="46" y="276"/>
                  </a:lnTo>
                  <a:lnTo>
                    <a:pt x="38" y="270"/>
                  </a:lnTo>
                  <a:lnTo>
                    <a:pt x="32" y="260"/>
                  </a:lnTo>
                  <a:lnTo>
                    <a:pt x="30" y="250"/>
                  </a:lnTo>
                  <a:lnTo>
                    <a:pt x="16" y="146"/>
                  </a:lnTo>
                  <a:lnTo>
                    <a:pt x="16" y="146"/>
                  </a:lnTo>
                  <a:lnTo>
                    <a:pt x="10" y="142"/>
                  </a:lnTo>
                  <a:lnTo>
                    <a:pt x="4" y="136"/>
                  </a:lnTo>
                  <a:lnTo>
                    <a:pt x="0" y="128"/>
                  </a:lnTo>
                  <a:lnTo>
                    <a:pt x="0" y="120"/>
                  </a:lnTo>
                  <a:lnTo>
                    <a:pt x="0" y="28"/>
                  </a:lnTo>
                  <a:lnTo>
                    <a:pt x="0" y="28"/>
                  </a:lnTo>
                  <a:lnTo>
                    <a:pt x="2" y="18"/>
                  </a:lnTo>
                  <a:lnTo>
                    <a:pt x="8" y="8"/>
                  </a:lnTo>
                  <a:lnTo>
                    <a:pt x="18" y="2"/>
                  </a:ln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4008" tIns="32004" rIns="64008" bIns="32004" numCol="1" anchor="t" anchorCtr="0" compatLnSpc="1">
              <a:prstTxWarp prst="textNoShape">
                <a:avLst/>
              </a:prstTxWarp>
            </a:bodyPr>
            <a:lstStyle/>
            <a:p>
              <a:endParaRPr lang="en-US"/>
            </a:p>
          </p:txBody>
        </p:sp>
        <p:grpSp>
          <p:nvGrpSpPr>
            <p:cNvPr id="110" name="Group 109"/>
            <p:cNvGrpSpPr/>
            <p:nvPr/>
          </p:nvGrpSpPr>
          <p:grpSpPr>
            <a:xfrm>
              <a:off x="5322612" y="4720480"/>
              <a:ext cx="449118" cy="1004099"/>
              <a:chOff x="8451052" y="5686969"/>
              <a:chExt cx="744947" cy="1414204"/>
            </a:xfrm>
          </p:grpSpPr>
          <p:sp>
            <p:nvSpPr>
              <p:cNvPr id="111" name="Freeform 144"/>
              <p:cNvSpPr>
                <a:spLocks/>
              </p:cNvSpPr>
              <p:nvPr/>
            </p:nvSpPr>
            <p:spPr bwMode="auto">
              <a:xfrm>
                <a:off x="8522758" y="5686969"/>
                <a:ext cx="318694" cy="314710"/>
              </a:xfrm>
              <a:custGeom>
                <a:avLst/>
                <a:gdLst>
                  <a:gd name="T0" fmla="*/ 160 w 160"/>
                  <a:gd name="T1" fmla="*/ 80 h 158"/>
                  <a:gd name="T2" fmla="*/ 160 w 160"/>
                  <a:gd name="T3" fmla="*/ 80 h 158"/>
                  <a:gd name="T4" fmla="*/ 158 w 160"/>
                  <a:gd name="T5" fmla="*/ 96 h 158"/>
                  <a:gd name="T6" fmla="*/ 154 w 160"/>
                  <a:gd name="T7" fmla="*/ 110 h 158"/>
                  <a:gd name="T8" fmla="*/ 146 w 160"/>
                  <a:gd name="T9" fmla="*/ 124 h 158"/>
                  <a:gd name="T10" fmla="*/ 136 w 160"/>
                  <a:gd name="T11" fmla="*/ 136 h 158"/>
                  <a:gd name="T12" fmla="*/ 124 w 160"/>
                  <a:gd name="T13" fmla="*/ 146 h 158"/>
                  <a:gd name="T14" fmla="*/ 112 w 160"/>
                  <a:gd name="T15" fmla="*/ 152 h 158"/>
                  <a:gd name="T16" fmla="*/ 96 w 160"/>
                  <a:gd name="T17" fmla="*/ 158 h 158"/>
                  <a:gd name="T18" fmla="*/ 80 w 160"/>
                  <a:gd name="T19" fmla="*/ 158 h 158"/>
                  <a:gd name="T20" fmla="*/ 80 w 160"/>
                  <a:gd name="T21" fmla="*/ 158 h 158"/>
                  <a:gd name="T22" fmla="*/ 64 w 160"/>
                  <a:gd name="T23" fmla="*/ 158 h 158"/>
                  <a:gd name="T24" fmla="*/ 50 w 160"/>
                  <a:gd name="T25" fmla="*/ 152 h 158"/>
                  <a:gd name="T26" fmla="*/ 36 w 160"/>
                  <a:gd name="T27" fmla="*/ 146 h 158"/>
                  <a:gd name="T28" fmla="*/ 24 w 160"/>
                  <a:gd name="T29" fmla="*/ 136 h 158"/>
                  <a:gd name="T30" fmla="*/ 14 w 160"/>
                  <a:gd name="T31" fmla="*/ 124 h 158"/>
                  <a:gd name="T32" fmla="*/ 6 w 160"/>
                  <a:gd name="T33" fmla="*/ 110 h 158"/>
                  <a:gd name="T34" fmla="*/ 2 w 160"/>
                  <a:gd name="T35" fmla="*/ 96 h 158"/>
                  <a:gd name="T36" fmla="*/ 0 w 160"/>
                  <a:gd name="T37" fmla="*/ 80 h 158"/>
                  <a:gd name="T38" fmla="*/ 0 w 160"/>
                  <a:gd name="T39" fmla="*/ 80 h 158"/>
                  <a:gd name="T40" fmla="*/ 2 w 160"/>
                  <a:gd name="T41" fmla="*/ 64 h 158"/>
                  <a:gd name="T42" fmla="*/ 6 w 160"/>
                  <a:gd name="T43" fmla="*/ 48 h 158"/>
                  <a:gd name="T44" fmla="*/ 14 w 160"/>
                  <a:gd name="T45" fmla="*/ 34 h 158"/>
                  <a:gd name="T46" fmla="*/ 24 w 160"/>
                  <a:gd name="T47" fmla="*/ 22 h 158"/>
                  <a:gd name="T48" fmla="*/ 36 w 160"/>
                  <a:gd name="T49" fmla="*/ 14 h 158"/>
                  <a:gd name="T50" fmla="*/ 50 w 160"/>
                  <a:gd name="T51" fmla="*/ 6 h 158"/>
                  <a:gd name="T52" fmla="*/ 64 w 160"/>
                  <a:gd name="T53" fmla="*/ 2 h 158"/>
                  <a:gd name="T54" fmla="*/ 80 w 160"/>
                  <a:gd name="T55" fmla="*/ 0 h 158"/>
                  <a:gd name="T56" fmla="*/ 80 w 160"/>
                  <a:gd name="T57" fmla="*/ 0 h 158"/>
                  <a:gd name="T58" fmla="*/ 96 w 160"/>
                  <a:gd name="T59" fmla="*/ 2 h 158"/>
                  <a:gd name="T60" fmla="*/ 112 w 160"/>
                  <a:gd name="T61" fmla="*/ 6 h 158"/>
                  <a:gd name="T62" fmla="*/ 124 w 160"/>
                  <a:gd name="T63" fmla="*/ 14 h 158"/>
                  <a:gd name="T64" fmla="*/ 136 w 160"/>
                  <a:gd name="T65" fmla="*/ 22 h 158"/>
                  <a:gd name="T66" fmla="*/ 146 w 160"/>
                  <a:gd name="T67" fmla="*/ 34 h 158"/>
                  <a:gd name="T68" fmla="*/ 154 w 160"/>
                  <a:gd name="T69" fmla="*/ 48 h 158"/>
                  <a:gd name="T70" fmla="*/ 158 w 160"/>
                  <a:gd name="T71" fmla="*/ 64 h 158"/>
                  <a:gd name="T72" fmla="*/ 160 w 160"/>
                  <a:gd name="T73" fmla="*/ 8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0" h="158">
                    <a:moveTo>
                      <a:pt x="160" y="80"/>
                    </a:moveTo>
                    <a:lnTo>
                      <a:pt x="160" y="80"/>
                    </a:lnTo>
                    <a:lnTo>
                      <a:pt x="158" y="96"/>
                    </a:lnTo>
                    <a:lnTo>
                      <a:pt x="154" y="110"/>
                    </a:lnTo>
                    <a:lnTo>
                      <a:pt x="146" y="124"/>
                    </a:lnTo>
                    <a:lnTo>
                      <a:pt x="136" y="136"/>
                    </a:lnTo>
                    <a:lnTo>
                      <a:pt x="124" y="146"/>
                    </a:lnTo>
                    <a:lnTo>
                      <a:pt x="112" y="152"/>
                    </a:lnTo>
                    <a:lnTo>
                      <a:pt x="96" y="158"/>
                    </a:lnTo>
                    <a:lnTo>
                      <a:pt x="80" y="158"/>
                    </a:lnTo>
                    <a:lnTo>
                      <a:pt x="80" y="158"/>
                    </a:lnTo>
                    <a:lnTo>
                      <a:pt x="64" y="158"/>
                    </a:lnTo>
                    <a:lnTo>
                      <a:pt x="50" y="152"/>
                    </a:lnTo>
                    <a:lnTo>
                      <a:pt x="36" y="146"/>
                    </a:lnTo>
                    <a:lnTo>
                      <a:pt x="24" y="136"/>
                    </a:lnTo>
                    <a:lnTo>
                      <a:pt x="14" y="124"/>
                    </a:lnTo>
                    <a:lnTo>
                      <a:pt x="6" y="110"/>
                    </a:lnTo>
                    <a:lnTo>
                      <a:pt x="2" y="96"/>
                    </a:lnTo>
                    <a:lnTo>
                      <a:pt x="0" y="80"/>
                    </a:lnTo>
                    <a:lnTo>
                      <a:pt x="0" y="80"/>
                    </a:lnTo>
                    <a:lnTo>
                      <a:pt x="2" y="64"/>
                    </a:lnTo>
                    <a:lnTo>
                      <a:pt x="6" y="48"/>
                    </a:lnTo>
                    <a:lnTo>
                      <a:pt x="14" y="34"/>
                    </a:lnTo>
                    <a:lnTo>
                      <a:pt x="24" y="22"/>
                    </a:lnTo>
                    <a:lnTo>
                      <a:pt x="36" y="14"/>
                    </a:lnTo>
                    <a:lnTo>
                      <a:pt x="50" y="6"/>
                    </a:lnTo>
                    <a:lnTo>
                      <a:pt x="64" y="2"/>
                    </a:lnTo>
                    <a:lnTo>
                      <a:pt x="80" y="0"/>
                    </a:lnTo>
                    <a:lnTo>
                      <a:pt x="80" y="0"/>
                    </a:lnTo>
                    <a:lnTo>
                      <a:pt x="96" y="2"/>
                    </a:lnTo>
                    <a:lnTo>
                      <a:pt x="112" y="6"/>
                    </a:lnTo>
                    <a:lnTo>
                      <a:pt x="124" y="14"/>
                    </a:lnTo>
                    <a:lnTo>
                      <a:pt x="136" y="22"/>
                    </a:lnTo>
                    <a:lnTo>
                      <a:pt x="146" y="34"/>
                    </a:lnTo>
                    <a:lnTo>
                      <a:pt x="154" y="48"/>
                    </a:lnTo>
                    <a:lnTo>
                      <a:pt x="158" y="64"/>
                    </a:lnTo>
                    <a:lnTo>
                      <a:pt x="160" y="80"/>
                    </a:lnTo>
                    <a:close/>
                  </a:path>
                </a:pathLst>
              </a:custGeom>
              <a:solidFill>
                <a:srgbClr val="F897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45"/>
              <p:cNvSpPr>
                <a:spLocks/>
              </p:cNvSpPr>
              <p:nvPr/>
            </p:nvSpPr>
            <p:spPr bwMode="auto">
              <a:xfrm>
                <a:off x="8522758" y="5686969"/>
                <a:ext cx="318694" cy="314710"/>
              </a:xfrm>
              <a:custGeom>
                <a:avLst/>
                <a:gdLst>
                  <a:gd name="T0" fmla="*/ 160 w 160"/>
                  <a:gd name="T1" fmla="*/ 80 h 158"/>
                  <a:gd name="T2" fmla="*/ 160 w 160"/>
                  <a:gd name="T3" fmla="*/ 80 h 158"/>
                  <a:gd name="T4" fmla="*/ 158 w 160"/>
                  <a:gd name="T5" fmla="*/ 96 h 158"/>
                  <a:gd name="T6" fmla="*/ 154 w 160"/>
                  <a:gd name="T7" fmla="*/ 110 h 158"/>
                  <a:gd name="T8" fmla="*/ 146 w 160"/>
                  <a:gd name="T9" fmla="*/ 124 h 158"/>
                  <a:gd name="T10" fmla="*/ 136 w 160"/>
                  <a:gd name="T11" fmla="*/ 136 h 158"/>
                  <a:gd name="T12" fmla="*/ 124 w 160"/>
                  <a:gd name="T13" fmla="*/ 146 h 158"/>
                  <a:gd name="T14" fmla="*/ 112 w 160"/>
                  <a:gd name="T15" fmla="*/ 152 h 158"/>
                  <a:gd name="T16" fmla="*/ 96 w 160"/>
                  <a:gd name="T17" fmla="*/ 158 h 158"/>
                  <a:gd name="T18" fmla="*/ 80 w 160"/>
                  <a:gd name="T19" fmla="*/ 158 h 158"/>
                  <a:gd name="T20" fmla="*/ 80 w 160"/>
                  <a:gd name="T21" fmla="*/ 158 h 158"/>
                  <a:gd name="T22" fmla="*/ 64 w 160"/>
                  <a:gd name="T23" fmla="*/ 158 h 158"/>
                  <a:gd name="T24" fmla="*/ 50 w 160"/>
                  <a:gd name="T25" fmla="*/ 152 h 158"/>
                  <a:gd name="T26" fmla="*/ 36 w 160"/>
                  <a:gd name="T27" fmla="*/ 146 h 158"/>
                  <a:gd name="T28" fmla="*/ 24 w 160"/>
                  <a:gd name="T29" fmla="*/ 136 h 158"/>
                  <a:gd name="T30" fmla="*/ 14 w 160"/>
                  <a:gd name="T31" fmla="*/ 124 h 158"/>
                  <a:gd name="T32" fmla="*/ 6 w 160"/>
                  <a:gd name="T33" fmla="*/ 110 h 158"/>
                  <a:gd name="T34" fmla="*/ 2 w 160"/>
                  <a:gd name="T35" fmla="*/ 96 h 158"/>
                  <a:gd name="T36" fmla="*/ 0 w 160"/>
                  <a:gd name="T37" fmla="*/ 80 h 158"/>
                  <a:gd name="T38" fmla="*/ 0 w 160"/>
                  <a:gd name="T39" fmla="*/ 80 h 158"/>
                  <a:gd name="T40" fmla="*/ 2 w 160"/>
                  <a:gd name="T41" fmla="*/ 64 h 158"/>
                  <a:gd name="T42" fmla="*/ 6 w 160"/>
                  <a:gd name="T43" fmla="*/ 48 h 158"/>
                  <a:gd name="T44" fmla="*/ 14 w 160"/>
                  <a:gd name="T45" fmla="*/ 34 h 158"/>
                  <a:gd name="T46" fmla="*/ 24 w 160"/>
                  <a:gd name="T47" fmla="*/ 22 h 158"/>
                  <a:gd name="T48" fmla="*/ 36 w 160"/>
                  <a:gd name="T49" fmla="*/ 14 h 158"/>
                  <a:gd name="T50" fmla="*/ 50 w 160"/>
                  <a:gd name="T51" fmla="*/ 6 h 158"/>
                  <a:gd name="T52" fmla="*/ 64 w 160"/>
                  <a:gd name="T53" fmla="*/ 2 h 158"/>
                  <a:gd name="T54" fmla="*/ 80 w 160"/>
                  <a:gd name="T55" fmla="*/ 0 h 158"/>
                  <a:gd name="T56" fmla="*/ 80 w 160"/>
                  <a:gd name="T57" fmla="*/ 0 h 158"/>
                  <a:gd name="T58" fmla="*/ 96 w 160"/>
                  <a:gd name="T59" fmla="*/ 2 h 158"/>
                  <a:gd name="T60" fmla="*/ 112 w 160"/>
                  <a:gd name="T61" fmla="*/ 6 h 158"/>
                  <a:gd name="T62" fmla="*/ 124 w 160"/>
                  <a:gd name="T63" fmla="*/ 14 h 158"/>
                  <a:gd name="T64" fmla="*/ 136 w 160"/>
                  <a:gd name="T65" fmla="*/ 22 h 158"/>
                  <a:gd name="T66" fmla="*/ 146 w 160"/>
                  <a:gd name="T67" fmla="*/ 34 h 158"/>
                  <a:gd name="T68" fmla="*/ 154 w 160"/>
                  <a:gd name="T69" fmla="*/ 48 h 158"/>
                  <a:gd name="T70" fmla="*/ 158 w 160"/>
                  <a:gd name="T71" fmla="*/ 64 h 158"/>
                  <a:gd name="T72" fmla="*/ 160 w 160"/>
                  <a:gd name="T73" fmla="*/ 8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0" h="158">
                    <a:moveTo>
                      <a:pt x="160" y="80"/>
                    </a:moveTo>
                    <a:lnTo>
                      <a:pt x="160" y="80"/>
                    </a:lnTo>
                    <a:lnTo>
                      <a:pt x="158" y="96"/>
                    </a:lnTo>
                    <a:lnTo>
                      <a:pt x="154" y="110"/>
                    </a:lnTo>
                    <a:lnTo>
                      <a:pt x="146" y="124"/>
                    </a:lnTo>
                    <a:lnTo>
                      <a:pt x="136" y="136"/>
                    </a:lnTo>
                    <a:lnTo>
                      <a:pt x="124" y="146"/>
                    </a:lnTo>
                    <a:lnTo>
                      <a:pt x="112" y="152"/>
                    </a:lnTo>
                    <a:lnTo>
                      <a:pt x="96" y="158"/>
                    </a:lnTo>
                    <a:lnTo>
                      <a:pt x="80" y="158"/>
                    </a:lnTo>
                    <a:lnTo>
                      <a:pt x="80" y="158"/>
                    </a:lnTo>
                    <a:lnTo>
                      <a:pt x="64" y="158"/>
                    </a:lnTo>
                    <a:lnTo>
                      <a:pt x="50" y="152"/>
                    </a:lnTo>
                    <a:lnTo>
                      <a:pt x="36" y="146"/>
                    </a:lnTo>
                    <a:lnTo>
                      <a:pt x="24" y="136"/>
                    </a:lnTo>
                    <a:lnTo>
                      <a:pt x="14" y="124"/>
                    </a:lnTo>
                    <a:lnTo>
                      <a:pt x="6" y="110"/>
                    </a:lnTo>
                    <a:lnTo>
                      <a:pt x="2" y="96"/>
                    </a:lnTo>
                    <a:lnTo>
                      <a:pt x="0" y="80"/>
                    </a:lnTo>
                    <a:lnTo>
                      <a:pt x="0" y="80"/>
                    </a:lnTo>
                    <a:lnTo>
                      <a:pt x="2" y="64"/>
                    </a:lnTo>
                    <a:lnTo>
                      <a:pt x="6" y="48"/>
                    </a:lnTo>
                    <a:lnTo>
                      <a:pt x="14" y="34"/>
                    </a:lnTo>
                    <a:lnTo>
                      <a:pt x="24" y="22"/>
                    </a:lnTo>
                    <a:lnTo>
                      <a:pt x="36" y="14"/>
                    </a:lnTo>
                    <a:lnTo>
                      <a:pt x="50" y="6"/>
                    </a:lnTo>
                    <a:lnTo>
                      <a:pt x="64" y="2"/>
                    </a:lnTo>
                    <a:lnTo>
                      <a:pt x="80" y="0"/>
                    </a:lnTo>
                    <a:lnTo>
                      <a:pt x="80" y="0"/>
                    </a:lnTo>
                    <a:lnTo>
                      <a:pt x="96" y="2"/>
                    </a:lnTo>
                    <a:lnTo>
                      <a:pt x="112" y="6"/>
                    </a:lnTo>
                    <a:lnTo>
                      <a:pt x="124" y="14"/>
                    </a:lnTo>
                    <a:lnTo>
                      <a:pt x="136" y="22"/>
                    </a:lnTo>
                    <a:lnTo>
                      <a:pt x="146" y="34"/>
                    </a:lnTo>
                    <a:lnTo>
                      <a:pt x="154" y="48"/>
                    </a:lnTo>
                    <a:lnTo>
                      <a:pt x="158" y="64"/>
                    </a:lnTo>
                    <a:lnTo>
                      <a:pt x="160" y="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46"/>
              <p:cNvSpPr>
                <a:spLocks/>
              </p:cNvSpPr>
              <p:nvPr/>
            </p:nvSpPr>
            <p:spPr bwMode="auto">
              <a:xfrm>
                <a:off x="8451052" y="6017614"/>
                <a:ext cx="466090" cy="1083559"/>
              </a:xfrm>
              <a:custGeom>
                <a:avLst/>
                <a:gdLst>
                  <a:gd name="T0" fmla="*/ 170 w 234"/>
                  <a:gd name="T1" fmla="*/ 0 h 544"/>
                  <a:gd name="T2" fmla="*/ 158 w 234"/>
                  <a:gd name="T3" fmla="*/ 10 h 544"/>
                  <a:gd name="T4" fmla="*/ 132 w 234"/>
                  <a:gd name="T5" fmla="*/ 20 h 544"/>
                  <a:gd name="T6" fmla="*/ 116 w 234"/>
                  <a:gd name="T7" fmla="*/ 22 h 544"/>
                  <a:gd name="T8" fmla="*/ 86 w 234"/>
                  <a:gd name="T9" fmla="*/ 16 h 544"/>
                  <a:gd name="T10" fmla="*/ 60 w 234"/>
                  <a:gd name="T11" fmla="*/ 0 h 544"/>
                  <a:gd name="T12" fmla="*/ 56 w 234"/>
                  <a:gd name="T13" fmla="*/ 0 h 544"/>
                  <a:gd name="T14" fmla="*/ 34 w 234"/>
                  <a:gd name="T15" fmla="*/ 4 h 544"/>
                  <a:gd name="T16" fmla="*/ 16 w 234"/>
                  <a:gd name="T17" fmla="*/ 16 h 544"/>
                  <a:gd name="T18" fmla="*/ 4 w 234"/>
                  <a:gd name="T19" fmla="*/ 34 h 544"/>
                  <a:gd name="T20" fmla="*/ 0 w 234"/>
                  <a:gd name="T21" fmla="*/ 56 h 544"/>
                  <a:gd name="T22" fmla="*/ 0 w 234"/>
                  <a:gd name="T23" fmla="*/ 234 h 544"/>
                  <a:gd name="T24" fmla="*/ 2 w 234"/>
                  <a:gd name="T25" fmla="*/ 252 h 544"/>
                  <a:gd name="T26" fmla="*/ 18 w 234"/>
                  <a:gd name="T27" fmla="*/ 278 h 544"/>
                  <a:gd name="T28" fmla="*/ 58 w 234"/>
                  <a:gd name="T29" fmla="*/ 488 h 544"/>
                  <a:gd name="T30" fmla="*/ 58 w 234"/>
                  <a:gd name="T31" fmla="*/ 498 h 544"/>
                  <a:gd name="T32" fmla="*/ 68 w 234"/>
                  <a:gd name="T33" fmla="*/ 520 h 544"/>
                  <a:gd name="T34" fmla="*/ 82 w 234"/>
                  <a:gd name="T35" fmla="*/ 534 h 544"/>
                  <a:gd name="T36" fmla="*/ 104 w 234"/>
                  <a:gd name="T37" fmla="*/ 544 h 544"/>
                  <a:gd name="T38" fmla="*/ 120 w 234"/>
                  <a:gd name="T39" fmla="*/ 544 h 544"/>
                  <a:gd name="T40" fmla="*/ 132 w 234"/>
                  <a:gd name="T41" fmla="*/ 544 h 544"/>
                  <a:gd name="T42" fmla="*/ 152 w 234"/>
                  <a:gd name="T43" fmla="*/ 534 h 544"/>
                  <a:gd name="T44" fmla="*/ 168 w 234"/>
                  <a:gd name="T45" fmla="*/ 520 h 544"/>
                  <a:gd name="T46" fmla="*/ 176 w 234"/>
                  <a:gd name="T47" fmla="*/ 498 h 544"/>
                  <a:gd name="T48" fmla="*/ 202 w 234"/>
                  <a:gd name="T49" fmla="*/ 286 h 544"/>
                  <a:gd name="T50" fmla="*/ 216 w 234"/>
                  <a:gd name="T51" fmla="*/ 278 h 544"/>
                  <a:gd name="T52" fmla="*/ 232 w 234"/>
                  <a:gd name="T53" fmla="*/ 252 h 544"/>
                  <a:gd name="T54" fmla="*/ 234 w 234"/>
                  <a:gd name="T55" fmla="*/ 234 h 544"/>
                  <a:gd name="T56" fmla="*/ 234 w 234"/>
                  <a:gd name="T57" fmla="*/ 56 h 544"/>
                  <a:gd name="T58" fmla="*/ 230 w 234"/>
                  <a:gd name="T59" fmla="*/ 34 h 544"/>
                  <a:gd name="T60" fmla="*/ 218 w 234"/>
                  <a:gd name="T61" fmla="*/ 16 h 544"/>
                  <a:gd name="T62" fmla="*/ 200 w 234"/>
                  <a:gd name="T63" fmla="*/ 4 h 544"/>
                  <a:gd name="T64" fmla="*/ 178 w 234"/>
                  <a:gd name="T65"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4" h="544">
                    <a:moveTo>
                      <a:pt x="178" y="0"/>
                    </a:moveTo>
                    <a:lnTo>
                      <a:pt x="170" y="0"/>
                    </a:lnTo>
                    <a:lnTo>
                      <a:pt x="170" y="0"/>
                    </a:lnTo>
                    <a:lnTo>
                      <a:pt x="158" y="10"/>
                    </a:lnTo>
                    <a:lnTo>
                      <a:pt x="146" y="16"/>
                    </a:lnTo>
                    <a:lnTo>
                      <a:pt x="132" y="20"/>
                    </a:lnTo>
                    <a:lnTo>
                      <a:pt x="116" y="22"/>
                    </a:lnTo>
                    <a:lnTo>
                      <a:pt x="116" y="22"/>
                    </a:lnTo>
                    <a:lnTo>
                      <a:pt x="100" y="20"/>
                    </a:lnTo>
                    <a:lnTo>
                      <a:pt x="86" y="16"/>
                    </a:lnTo>
                    <a:lnTo>
                      <a:pt x="72" y="10"/>
                    </a:lnTo>
                    <a:lnTo>
                      <a:pt x="60" y="0"/>
                    </a:lnTo>
                    <a:lnTo>
                      <a:pt x="56" y="0"/>
                    </a:lnTo>
                    <a:lnTo>
                      <a:pt x="56" y="0"/>
                    </a:lnTo>
                    <a:lnTo>
                      <a:pt x="46" y="0"/>
                    </a:lnTo>
                    <a:lnTo>
                      <a:pt x="34" y="4"/>
                    </a:lnTo>
                    <a:lnTo>
                      <a:pt x="24" y="10"/>
                    </a:lnTo>
                    <a:lnTo>
                      <a:pt x="16" y="16"/>
                    </a:lnTo>
                    <a:lnTo>
                      <a:pt x="10" y="24"/>
                    </a:lnTo>
                    <a:lnTo>
                      <a:pt x="4" y="34"/>
                    </a:lnTo>
                    <a:lnTo>
                      <a:pt x="0" y="46"/>
                    </a:lnTo>
                    <a:lnTo>
                      <a:pt x="0" y="56"/>
                    </a:lnTo>
                    <a:lnTo>
                      <a:pt x="0" y="234"/>
                    </a:lnTo>
                    <a:lnTo>
                      <a:pt x="0" y="234"/>
                    </a:lnTo>
                    <a:lnTo>
                      <a:pt x="0" y="244"/>
                    </a:lnTo>
                    <a:lnTo>
                      <a:pt x="2" y="252"/>
                    </a:lnTo>
                    <a:lnTo>
                      <a:pt x="8" y="266"/>
                    </a:lnTo>
                    <a:lnTo>
                      <a:pt x="18" y="278"/>
                    </a:lnTo>
                    <a:lnTo>
                      <a:pt x="32" y="286"/>
                    </a:lnTo>
                    <a:lnTo>
                      <a:pt x="58" y="488"/>
                    </a:lnTo>
                    <a:lnTo>
                      <a:pt x="58" y="488"/>
                    </a:lnTo>
                    <a:lnTo>
                      <a:pt x="58" y="498"/>
                    </a:lnTo>
                    <a:lnTo>
                      <a:pt x="62" y="510"/>
                    </a:lnTo>
                    <a:lnTo>
                      <a:pt x="68" y="520"/>
                    </a:lnTo>
                    <a:lnTo>
                      <a:pt x="74" y="528"/>
                    </a:lnTo>
                    <a:lnTo>
                      <a:pt x="82" y="534"/>
                    </a:lnTo>
                    <a:lnTo>
                      <a:pt x="92" y="540"/>
                    </a:lnTo>
                    <a:lnTo>
                      <a:pt x="104" y="544"/>
                    </a:lnTo>
                    <a:lnTo>
                      <a:pt x="114" y="544"/>
                    </a:lnTo>
                    <a:lnTo>
                      <a:pt x="120" y="544"/>
                    </a:lnTo>
                    <a:lnTo>
                      <a:pt x="120" y="544"/>
                    </a:lnTo>
                    <a:lnTo>
                      <a:pt x="132" y="544"/>
                    </a:lnTo>
                    <a:lnTo>
                      <a:pt x="142" y="540"/>
                    </a:lnTo>
                    <a:lnTo>
                      <a:pt x="152" y="534"/>
                    </a:lnTo>
                    <a:lnTo>
                      <a:pt x="160" y="528"/>
                    </a:lnTo>
                    <a:lnTo>
                      <a:pt x="168" y="520"/>
                    </a:lnTo>
                    <a:lnTo>
                      <a:pt x="172" y="510"/>
                    </a:lnTo>
                    <a:lnTo>
                      <a:pt x="176" y="498"/>
                    </a:lnTo>
                    <a:lnTo>
                      <a:pt x="176" y="488"/>
                    </a:lnTo>
                    <a:lnTo>
                      <a:pt x="202" y="286"/>
                    </a:lnTo>
                    <a:lnTo>
                      <a:pt x="202" y="286"/>
                    </a:lnTo>
                    <a:lnTo>
                      <a:pt x="216" y="278"/>
                    </a:lnTo>
                    <a:lnTo>
                      <a:pt x="226" y="266"/>
                    </a:lnTo>
                    <a:lnTo>
                      <a:pt x="232" y="252"/>
                    </a:lnTo>
                    <a:lnTo>
                      <a:pt x="234" y="244"/>
                    </a:lnTo>
                    <a:lnTo>
                      <a:pt x="234" y="234"/>
                    </a:lnTo>
                    <a:lnTo>
                      <a:pt x="234" y="56"/>
                    </a:lnTo>
                    <a:lnTo>
                      <a:pt x="234" y="56"/>
                    </a:lnTo>
                    <a:lnTo>
                      <a:pt x="234" y="46"/>
                    </a:lnTo>
                    <a:lnTo>
                      <a:pt x="230" y="34"/>
                    </a:lnTo>
                    <a:lnTo>
                      <a:pt x="224" y="24"/>
                    </a:lnTo>
                    <a:lnTo>
                      <a:pt x="218" y="16"/>
                    </a:lnTo>
                    <a:lnTo>
                      <a:pt x="210" y="10"/>
                    </a:lnTo>
                    <a:lnTo>
                      <a:pt x="200" y="4"/>
                    </a:lnTo>
                    <a:lnTo>
                      <a:pt x="190" y="0"/>
                    </a:lnTo>
                    <a:lnTo>
                      <a:pt x="178" y="0"/>
                    </a:lnTo>
                    <a:close/>
                  </a:path>
                </a:pathLst>
              </a:custGeom>
              <a:solidFill>
                <a:srgbClr val="F897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47"/>
              <p:cNvSpPr>
                <a:spLocks/>
              </p:cNvSpPr>
              <p:nvPr/>
            </p:nvSpPr>
            <p:spPr bwMode="auto">
              <a:xfrm>
                <a:off x="8451052" y="6017614"/>
                <a:ext cx="466090" cy="1083559"/>
              </a:xfrm>
              <a:custGeom>
                <a:avLst/>
                <a:gdLst>
                  <a:gd name="T0" fmla="*/ 170 w 234"/>
                  <a:gd name="T1" fmla="*/ 0 h 544"/>
                  <a:gd name="T2" fmla="*/ 158 w 234"/>
                  <a:gd name="T3" fmla="*/ 10 h 544"/>
                  <a:gd name="T4" fmla="*/ 132 w 234"/>
                  <a:gd name="T5" fmla="*/ 20 h 544"/>
                  <a:gd name="T6" fmla="*/ 116 w 234"/>
                  <a:gd name="T7" fmla="*/ 22 h 544"/>
                  <a:gd name="T8" fmla="*/ 86 w 234"/>
                  <a:gd name="T9" fmla="*/ 16 h 544"/>
                  <a:gd name="T10" fmla="*/ 60 w 234"/>
                  <a:gd name="T11" fmla="*/ 0 h 544"/>
                  <a:gd name="T12" fmla="*/ 56 w 234"/>
                  <a:gd name="T13" fmla="*/ 0 h 544"/>
                  <a:gd name="T14" fmla="*/ 34 w 234"/>
                  <a:gd name="T15" fmla="*/ 4 h 544"/>
                  <a:gd name="T16" fmla="*/ 16 w 234"/>
                  <a:gd name="T17" fmla="*/ 16 h 544"/>
                  <a:gd name="T18" fmla="*/ 4 w 234"/>
                  <a:gd name="T19" fmla="*/ 34 h 544"/>
                  <a:gd name="T20" fmla="*/ 0 w 234"/>
                  <a:gd name="T21" fmla="*/ 56 h 544"/>
                  <a:gd name="T22" fmla="*/ 0 w 234"/>
                  <a:gd name="T23" fmla="*/ 234 h 544"/>
                  <a:gd name="T24" fmla="*/ 2 w 234"/>
                  <a:gd name="T25" fmla="*/ 252 h 544"/>
                  <a:gd name="T26" fmla="*/ 18 w 234"/>
                  <a:gd name="T27" fmla="*/ 278 h 544"/>
                  <a:gd name="T28" fmla="*/ 58 w 234"/>
                  <a:gd name="T29" fmla="*/ 488 h 544"/>
                  <a:gd name="T30" fmla="*/ 58 w 234"/>
                  <a:gd name="T31" fmla="*/ 498 h 544"/>
                  <a:gd name="T32" fmla="*/ 68 w 234"/>
                  <a:gd name="T33" fmla="*/ 520 h 544"/>
                  <a:gd name="T34" fmla="*/ 82 w 234"/>
                  <a:gd name="T35" fmla="*/ 534 h 544"/>
                  <a:gd name="T36" fmla="*/ 104 w 234"/>
                  <a:gd name="T37" fmla="*/ 544 h 544"/>
                  <a:gd name="T38" fmla="*/ 120 w 234"/>
                  <a:gd name="T39" fmla="*/ 544 h 544"/>
                  <a:gd name="T40" fmla="*/ 132 w 234"/>
                  <a:gd name="T41" fmla="*/ 544 h 544"/>
                  <a:gd name="T42" fmla="*/ 152 w 234"/>
                  <a:gd name="T43" fmla="*/ 534 h 544"/>
                  <a:gd name="T44" fmla="*/ 168 w 234"/>
                  <a:gd name="T45" fmla="*/ 520 h 544"/>
                  <a:gd name="T46" fmla="*/ 176 w 234"/>
                  <a:gd name="T47" fmla="*/ 498 h 544"/>
                  <a:gd name="T48" fmla="*/ 202 w 234"/>
                  <a:gd name="T49" fmla="*/ 286 h 544"/>
                  <a:gd name="T50" fmla="*/ 216 w 234"/>
                  <a:gd name="T51" fmla="*/ 278 h 544"/>
                  <a:gd name="T52" fmla="*/ 232 w 234"/>
                  <a:gd name="T53" fmla="*/ 252 h 544"/>
                  <a:gd name="T54" fmla="*/ 234 w 234"/>
                  <a:gd name="T55" fmla="*/ 234 h 544"/>
                  <a:gd name="T56" fmla="*/ 234 w 234"/>
                  <a:gd name="T57" fmla="*/ 56 h 544"/>
                  <a:gd name="T58" fmla="*/ 230 w 234"/>
                  <a:gd name="T59" fmla="*/ 34 h 544"/>
                  <a:gd name="T60" fmla="*/ 218 w 234"/>
                  <a:gd name="T61" fmla="*/ 16 h 544"/>
                  <a:gd name="T62" fmla="*/ 200 w 234"/>
                  <a:gd name="T63" fmla="*/ 4 h 544"/>
                  <a:gd name="T64" fmla="*/ 178 w 234"/>
                  <a:gd name="T65"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4" h="544">
                    <a:moveTo>
                      <a:pt x="178" y="0"/>
                    </a:moveTo>
                    <a:lnTo>
                      <a:pt x="170" y="0"/>
                    </a:lnTo>
                    <a:lnTo>
                      <a:pt x="170" y="0"/>
                    </a:lnTo>
                    <a:lnTo>
                      <a:pt x="158" y="10"/>
                    </a:lnTo>
                    <a:lnTo>
                      <a:pt x="146" y="16"/>
                    </a:lnTo>
                    <a:lnTo>
                      <a:pt x="132" y="20"/>
                    </a:lnTo>
                    <a:lnTo>
                      <a:pt x="116" y="22"/>
                    </a:lnTo>
                    <a:lnTo>
                      <a:pt x="116" y="22"/>
                    </a:lnTo>
                    <a:lnTo>
                      <a:pt x="100" y="20"/>
                    </a:lnTo>
                    <a:lnTo>
                      <a:pt x="86" y="16"/>
                    </a:lnTo>
                    <a:lnTo>
                      <a:pt x="72" y="10"/>
                    </a:lnTo>
                    <a:lnTo>
                      <a:pt x="60" y="0"/>
                    </a:lnTo>
                    <a:lnTo>
                      <a:pt x="56" y="0"/>
                    </a:lnTo>
                    <a:lnTo>
                      <a:pt x="56" y="0"/>
                    </a:lnTo>
                    <a:lnTo>
                      <a:pt x="46" y="0"/>
                    </a:lnTo>
                    <a:lnTo>
                      <a:pt x="34" y="4"/>
                    </a:lnTo>
                    <a:lnTo>
                      <a:pt x="24" y="10"/>
                    </a:lnTo>
                    <a:lnTo>
                      <a:pt x="16" y="16"/>
                    </a:lnTo>
                    <a:lnTo>
                      <a:pt x="10" y="24"/>
                    </a:lnTo>
                    <a:lnTo>
                      <a:pt x="4" y="34"/>
                    </a:lnTo>
                    <a:lnTo>
                      <a:pt x="0" y="46"/>
                    </a:lnTo>
                    <a:lnTo>
                      <a:pt x="0" y="56"/>
                    </a:lnTo>
                    <a:lnTo>
                      <a:pt x="0" y="234"/>
                    </a:lnTo>
                    <a:lnTo>
                      <a:pt x="0" y="234"/>
                    </a:lnTo>
                    <a:lnTo>
                      <a:pt x="0" y="244"/>
                    </a:lnTo>
                    <a:lnTo>
                      <a:pt x="2" y="252"/>
                    </a:lnTo>
                    <a:lnTo>
                      <a:pt x="8" y="266"/>
                    </a:lnTo>
                    <a:lnTo>
                      <a:pt x="18" y="278"/>
                    </a:lnTo>
                    <a:lnTo>
                      <a:pt x="32" y="286"/>
                    </a:lnTo>
                    <a:lnTo>
                      <a:pt x="58" y="488"/>
                    </a:lnTo>
                    <a:lnTo>
                      <a:pt x="58" y="488"/>
                    </a:lnTo>
                    <a:lnTo>
                      <a:pt x="58" y="498"/>
                    </a:lnTo>
                    <a:lnTo>
                      <a:pt x="62" y="510"/>
                    </a:lnTo>
                    <a:lnTo>
                      <a:pt x="68" y="520"/>
                    </a:lnTo>
                    <a:lnTo>
                      <a:pt x="74" y="528"/>
                    </a:lnTo>
                    <a:lnTo>
                      <a:pt x="82" y="534"/>
                    </a:lnTo>
                    <a:lnTo>
                      <a:pt x="92" y="540"/>
                    </a:lnTo>
                    <a:lnTo>
                      <a:pt x="104" y="544"/>
                    </a:lnTo>
                    <a:lnTo>
                      <a:pt x="114" y="544"/>
                    </a:lnTo>
                    <a:lnTo>
                      <a:pt x="120" y="544"/>
                    </a:lnTo>
                    <a:lnTo>
                      <a:pt x="120" y="544"/>
                    </a:lnTo>
                    <a:lnTo>
                      <a:pt x="132" y="544"/>
                    </a:lnTo>
                    <a:lnTo>
                      <a:pt x="142" y="540"/>
                    </a:lnTo>
                    <a:lnTo>
                      <a:pt x="152" y="534"/>
                    </a:lnTo>
                    <a:lnTo>
                      <a:pt x="160" y="528"/>
                    </a:lnTo>
                    <a:lnTo>
                      <a:pt x="168" y="520"/>
                    </a:lnTo>
                    <a:lnTo>
                      <a:pt x="172" y="510"/>
                    </a:lnTo>
                    <a:lnTo>
                      <a:pt x="176" y="498"/>
                    </a:lnTo>
                    <a:lnTo>
                      <a:pt x="176" y="488"/>
                    </a:lnTo>
                    <a:lnTo>
                      <a:pt x="202" y="286"/>
                    </a:lnTo>
                    <a:lnTo>
                      <a:pt x="202" y="286"/>
                    </a:lnTo>
                    <a:lnTo>
                      <a:pt x="216" y="278"/>
                    </a:lnTo>
                    <a:lnTo>
                      <a:pt x="226" y="266"/>
                    </a:lnTo>
                    <a:lnTo>
                      <a:pt x="232" y="252"/>
                    </a:lnTo>
                    <a:lnTo>
                      <a:pt x="234" y="244"/>
                    </a:lnTo>
                    <a:lnTo>
                      <a:pt x="234" y="234"/>
                    </a:lnTo>
                    <a:lnTo>
                      <a:pt x="234" y="56"/>
                    </a:lnTo>
                    <a:lnTo>
                      <a:pt x="234" y="56"/>
                    </a:lnTo>
                    <a:lnTo>
                      <a:pt x="234" y="46"/>
                    </a:lnTo>
                    <a:lnTo>
                      <a:pt x="230" y="34"/>
                    </a:lnTo>
                    <a:lnTo>
                      <a:pt x="224" y="24"/>
                    </a:lnTo>
                    <a:lnTo>
                      <a:pt x="218" y="16"/>
                    </a:lnTo>
                    <a:lnTo>
                      <a:pt x="210" y="10"/>
                    </a:lnTo>
                    <a:lnTo>
                      <a:pt x="200" y="4"/>
                    </a:lnTo>
                    <a:lnTo>
                      <a:pt x="190" y="0"/>
                    </a:lnTo>
                    <a:lnTo>
                      <a:pt x="1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48"/>
              <p:cNvSpPr>
                <a:spLocks/>
              </p:cNvSpPr>
              <p:nvPr/>
            </p:nvSpPr>
            <p:spPr bwMode="auto">
              <a:xfrm>
                <a:off x="8658203" y="6145091"/>
                <a:ext cx="537796" cy="537796"/>
              </a:xfrm>
              <a:custGeom>
                <a:avLst/>
                <a:gdLst>
                  <a:gd name="T0" fmla="*/ 270 w 270"/>
                  <a:gd name="T1" fmla="*/ 134 h 270"/>
                  <a:gd name="T2" fmla="*/ 268 w 270"/>
                  <a:gd name="T3" fmla="*/ 162 h 270"/>
                  <a:gd name="T4" fmla="*/ 260 w 270"/>
                  <a:gd name="T5" fmla="*/ 188 h 270"/>
                  <a:gd name="T6" fmla="*/ 248 w 270"/>
                  <a:gd name="T7" fmla="*/ 210 h 270"/>
                  <a:gd name="T8" fmla="*/ 232 w 270"/>
                  <a:gd name="T9" fmla="*/ 230 h 270"/>
                  <a:gd name="T10" fmla="*/ 210 w 270"/>
                  <a:gd name="T11" fmla="*/ 246 h 270"/>
                  <a:gd name="T12" fmla="*/ 188 w 270"/>
                  <a:gd name="T13" fmla="*/ 260 h 270"/>
                  <a:gd name="T14" fmla="*/ 162 w 270"/>
                  <a:gd name="T15" fmla="*/ 268 h 270"/>
                  <a:gd name="T16" fmla="*/ 136 w 270"/>
                  <a:gd name="T17" fmla="*/ 270 h 270"/>
                  <a:gd name="T18" fmla="*/ 122 w 270"/>
                  <a:gd name="T19" fmla="*/ 270 h 270"/>
                  <a:gd name="T20" fmla="*/ 96 w 270"/>
                  <a:gd name="T21" fmla="*/ 264 h 270"/>
                  <a:gd name="T22" fmla="*/ 70 w 270"/>
                  <a:gd name="T23" fmla="*/ 254 h 270"/>
                  <a:gd name="T24" fmla="*/ 50 w 270"/>
                  <a:gd name="T25" fmla="*/ 240 h 270"/>
                  <a:gd name="T26" fmla="*/ 30 w 270"/>
                  <a:gd name="T27" fmla="*/ 220 h 270"/>
                  <a:gd name="T28" fmla="*/ 16 w 270"/>
                  <a:gd name="T29" fmla="*/ 200 h 270"/>
                  <a:gd name="T30" fmla="*/ 6 w 270"/>
                  <a:gd name="T31" fmla="*/ 174 h 270"/>
                  <a:gd name="T32" fmla="*/ 0 w 270"/>
                  <a:gd name="T33" fmla="*/ 148 h 270"/>
                  <a:gd name="T34" fmla="*/ 0 w 270"/>
                  <a:gd name="T35" fmla="*/ 134 h 270"/>
                  <a:gd name="T36" fmla="*/ 2 w 270"/>
                  <a:gd name="T37" fmla="*/ 108 h 270"/>
                  <a:gd name="T38" fmla="*/ 10 w 270"/>
                  <a:gd name="T39" fmla="*/ 82 h 270"/>
                  <a:gd name="T40" fmla="*/ 24 w 270"/>
                  <a:gd name="T41" fmla="*/ 58 h 270"/>
                  <a:gd name="T42" fmla="*/ 40 w 270"/>
                  <a:gd name="T43" fmla="*/ 38 h 270"/>
                  <a:gd name="T44" fmla="*/ 60 w 270"/>
                  <a:gd name="T45" fmla="*/ 22 h 270"/>
                  <a:gd name="T46" fmla="*/ 82 w 270"/>
                  <a:gd name="T47" fmla="*/ 10 h 270"/>
                  <a:gd name="T48" fmla="*/ 108 w 270"/>
                  <a:gd name="T49" fmla="*/ 2 h 270"/>
                  <a:gd name="T50" fmla="*/ 136 w 270"/>
                  <a:gd name="T51" fmla="*/ 0 h 270"/>
                  <a:gd name="T52" fmla="*/ 150 w 270"/>
                  <a:gd name="T53" fmla="*/ 0 h 270"/>
                  <a:gd name="T54" fmla="*/ 176 w 270"/>
                  <a:gd name="T55" fmla="*/ 6 h 270"/>
                  <a:gd name="T56" fmla="*/ 200 w 270"/>
                  <a:gd name="T57" fmla="*/ 16 h 270"/>
                  <a:gd name="T58" fmla="*/ 222 w 270"/>
                  <a:gd name="T59" fmla="*/ 30 h 270"/>
                  <a:gd name="T60" fmla="*/ 240 w 270"/>
                  <a:gd name="T61" fmla="*/ 48 h 270"/>
                  <a:gd name="T62" fmla="*/ 254 w 270"/>
                  <a:gd name="T63" fmla="*/ 70 h 270"/>
                  <a:gd name="T64" fmla="*/ 264 w 270"/>
                  <a:gd name="T65" fmla="*/ 94 h 270"/>
                  <a:gd name="T66" fmla="*/ 270 w 270"/>
                  <a:gd name="T67" fmla="*/ 12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0" h="270">
                    <a:moveTo>
                      <a:pt x="270" y="134"/>
                    </a:moveTo>
                    <a:lnTo>
                      <a:pt x="270" y="134"/>
                    </a:lnTo>
                    <a:lnTo>
                      <a:pt x="270" y="148"/>
                    </a:lnTo>
                    <a:lnTo>
                      <a:pt x="268" y="162"/>
                    </a:lnTo>
                    <a:lnTo>
                      <a:pt x="264" y="174"/>
                    </a:lnTo>
                    <a:lnTo>
                      <a:pt x="260" y="188"/>
                    </a:lnTo>
                    <a:lnTo>
                      <a:pt x="254" y="200"/>
                    </a:lnTo>
                    <a:lnTo>
                      <a:pt x="248" y="210"/>
                    </a:lnTo>
                    <a:lnTo>
                      <a:pt x="240" y="220"/>
                    </a:lnTo>
                    <a:lnTo>
                      <a:pt x="232" y="230"/>
                    </a:lnTo>
                    <a:lnTo>
                      <a:pt x="222" y="240"/>
                    </a:lnTo>
                    <a:lnTo>
                      <a:pt x="210" y="246"/>
                    </a:lnTo>
                    <a:lnTo>
                      <a:pt x="200" y="254"/>
                    </a:lnTo>
                    <a:lnTo>
                      <a:pt x="188" y="260"/>
                    </a:lnTo>
                    <a:lnTo>
                      <a:pt x="176" y="264"/>
                    </a:lnTo>
                    <a:lnTo>
                      <a:pt x="162" y="268"/>
                    </a:lnTo>
                    <a:lnTo>
                      <a:pt x="150" y="270"/>
                    </a:lnTo>
                    <a:lnTo>
                      <a:pt x="136" y="270"/>
                    </a:lnTo>
                    <a:lnTo>
                      <a:pt x="136" y="270"/>
                    </a:lnTo>
                    <a:lnTo>
                      <a:pt x="122" y="270"/>
                    </a:lnTo>
                    <a:lnTo>
                      <a:pt x="108" y="268"/>
                    </a:lnTo>
                    <a:lnTo>
                      <a:pt x="96" y="264"/>
                    </a:lnTo>
                    <a:lnTo>
                      <a:pt x="82" y="260"/>
                    </a:lnTo>
                    <a:lnTo>
                      <a:pt x="70" y="254"/>
                    </a:lnTo>
                    <a:lnTo>
                      <a:pt x="60" y="246"/>
                    </a:lnTo>
                    <a:lnTo>
                      <a:pt x="50" y="240"/>
                    </a:lnTo>
                    <a:lnTo>
                      <a:pt x="40" y="230"/>
                    </a:lnTo>
                    <a:lnTo>
                      <a:pt x="30" y="220"/>
                    </a:lnTo>
                    <a:lnTo>
                      <a:pt x="24" y="210"/>
                    </a:lnTo>
                    <a:lnTo>
                      <a:pt x="16" y="200"/>
                    </a:lnTo>
                    <a:lnTo>
                      <a:pt x="10" y="188"/>
                    </a:lnTo>
                    <a:lnTo>
                      <a:pt x="6" y="174"/>
                    </a:lnTo>
                    <a:lnTo>
                      <a:pt x="2" y="162"/>
                    </a:lnTo>
                    <a:lnTo>
                      <a:pt x="0" y="148"/>
                    </a:lnTo>
                    <a:lnTo>
                      <a:pt x="0" y="134"/>
                    </a:lnTo>
                    <a:lnTo>
                      <a:pt x="0" y="134"/>
                    </a:lnTo>
                    <a:lnTo>
                      <a:pt x="0" y="120"/>
                    </a:lnTo>
                    <a:lnTo>
                      <a:pt x="2" y="108"/>
                    </a:lnTo>
                    <a:lnTo>
                      <a:pt x="6" y="94"/>
                    </a:lnTo>
                    <a:lnTo>
                      <a:pt x="10" y="82"/>
                    </a:lnTo>
                    <a:lnTo>
                      <a:pt x="16" y="70"/>
                    </a:lnTo>
                    <a:lnTo>
                      <a:pt x="24" y="58"/>
                    </a:lnTo>
                    <a:lnTo>
                      <a:pt x="30" y="48"/>
                    </a:lnTo>
                    <a:lnTo>
                      <a:pt x="40" y="38"/>
                    </a:lnTo>
                    <a:lnTo>
                      <a:pt x="50" y="30"/>
                    </a:lnTo>
                    <a:lnTo>
                      <a:pt x="60" y="22"/>
                    </a:lnTo>
                    <a:lnTo>
                      <a:pt x="70" y="16"/>
                    </a:lnTo>
                    <a:lnTo>
                      <a:pt x="82" y="10"/>
                    </a:lnTo>
                    <a:lnTo>
                      <a:pt x="96" y="6"/>
                    </a:lnTo>
                    <a:lnTo>
                      <a:pt x="108" y="2"/>
                    </a:lnTo>
                    <a:lnTo>
                      <a:pt x="122" y="0"/>
                    </a:lnTo>
                    <a:lnTo>
                      <a:pt x="136" y="0"/>
                    </a:lnTo>
                    <a:lnTo>
                      <a:pt x="136" y="0"/>
                    </a:lnTo>
                    <a:lnTo>
                      <a:pt x="150" y="0"/>
                    </a:lnTo>
                    <a:lnTo>
                      <a:pt x="162" y="2"/>
                    </a:lnTo>
                    <a:lnTo>
                      <a:pt x="176" y="6"/>
                    </a:lnTo>
                    <a:lnTo>
                      <a:pt x="188" y="10"/>
                    </a:lnTo>
                    <a:lnTo>
                      <a:pt x="200" y="16"/>
                    </a:lnTo>
                    <a:lnTo>
                      <a:pt x="210" y="22"/>
                    </a:lnTo>
                    <a:lnTo>
                      <a:pt x="222" y="30"/>
                    </a:lnTo>
                    <a:lnTo>
                      <a:pt x="232" y="38"/>
                    </a:lnTo>
                    <a:lnTo>
                      <a:pt x="240" y="48"/>
                    </a:lnTo>
                    <a:lnTo>
                      <a:pt x="248" y="58"/>
                    </a:lnTo>
                    <a:lnTo>
                      <a:pt x="254" y="70"/>
                    </a:lnTo>
                    <a:lnTo>
                      <a:pt x="260" y="82"/>
                    </a:lnTo>
                    <a:lnTo>
                      <a:pt x="264" y="94"/>
                    </a:lnTo>
                    <a:lnTo>
                      <a:pt x="268" y="108"/>
                    </a:lnTo>
                    <a:lnTo>
                      <a:pt x="270" y="120"/>
                    </a:lnTo>
                    <a:lnTo>
                      <a:pt x="270"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49"/>
              <p:cNvSpPr>
                <a:spLocks/>
              </p:cNvSpPr>
              <p:nvPr/>
            </p:nvSpPr>
            <p:spPr bwMode="auto">
              <a:xfrm>
                <a:off x="8658203" y="6145091"/>
                <a:ext cx="537796" cy="537796"/>
              </a:xfrm>
              <a:custGeom>
                <a:avLst/>
                <a:gdLst>
                  <a:gd name="T0" fmla="*/ 270 w 270"/>
                  <a:gd name="T1" fmla="*/ 134 h 270"/>
                  <a:gd name="T2" fmla="*/ 268 w 270"/>
                  <a:gd name="T3" fmla="*/ 162 h 270"/>
                  <a:gd name="T4" fmla="*/ 260 w 270"/>
                  <a:gd name="T5" fmla="*/ 188 h 270"/>
                  <a:gd name="T6" fmla="*/ 248 w 270"/>
                  <a:gd name="T7" fmla="*/ 210 h 270"/>
                  <a:gd name="T8" fmla="*/ 232 w 270"/>
                  <a:gd name="T9" fmla="*/ 230 h 270"/>
                  <a:gd name="T10" fmla="*/ 210 w 270"/>
                  <a:gd name="T11" fmla="*/ 246 h 270"/>
                  <a:gd name="T12" fmla="*/ 188 w 270"/>
                  <a:gd name="T13" fmla="*/ 260 h 270"/>
                  <a:gd name="T14" fmla="*/ 162 w 270"/>
                  <a:gd name="T15" fmla="*/ 268 h 270"/>
                  <a:gd name="T16" fmla="*/ 136 w 270"/>
                  <a:gd name="T17" fmla="*/ 270 h 270"/>
                  <a:gd name="T18" fmla="*/ 122 w 270"/>
                  <a:gd name="T19" fmla="*/ 270 h 270"/>
                  <a:gd name="T20" fmla="*/ 96 w 270"/>
                  <a:gd name="T21" fmla="*/ 264 h 270"/>
                  <a:gd name="T22" fmla="*/ 70 w 270"/>
                  <a:gd name="T23" fmla="*/ 254 h 270"/>
                  <a:gd name="T24" fmla="*/ 50 w 270"/>
                  <a:gd name="T25" fmla="*/ 240 h 270"/>
                  <a:gd name="T26" fmla="*/ 30 w 270"/>
                  <a:gd name="T27" fmla="*/ 220 h 270"/>
                  <a:gd name="T28" fmla="*/ 16 w 270"/>
                  <a:gd name="T29" fmla="*/ 200 h 270"/>
                  <a:gd name="T30" fmla="*/ 6 w 270"/>
                  <a:gd name="T31" fmla="*/ 174 h 270"/>
                  <a:gd name="T32" fmla="*/ 0 w 270"/>
                  <a:gd name="T33" fmla="*/ 148 h 270"/>
                  <a:gd name="T34" fmla="*/ 0 w 270"/>
                  <a:gd name="T35" fmla="*/ 134 h 270"/>
                  <a:gd name="T36" fmla="*/ 2 w 270"/>
                  <a:gd name="T37" fmla="*/ 108 h 270"/>
                  <a:gd name="T38" fmla="*/ 10 w 270"/>
                  <a:gd name="T39" fmla="*/ 82 h 270"/>
                  <a:gd name="T40" fmla="*/ 24 w 270"/>
                  <a:gd name="T41" fmla="*/ 58 h 270"/>
                  <a:gd name="T42" fmla="*/ 40 w 270"/>
                  <a:gd name="T43" fmla="*/ 38 h 270"/>
                  <a:gd name="T44" fmla="*/ 60 w 270"/>
                  <a:gd name="T45" fmla="*/ 22 h 270"/>
                  <a:gd name="T46" fmla="*/ 82 w 270"/>
                  <a:gd name="T47" fmla="*/ 10 h 270"/>
                  <a:gd name="T48" fmla="*/ 108 w 270"/>
                  <a:gd name="T49" fmla="*/ 2 h 270"/>
                  <a:gd name="T50" fmla="*/ 136 w 270"/>
                  <a:gd name="T51" fmla="*/ 0 h 270"/>
                  <a:gd name="T52" fmla="*/ 150 w 270"/>
                  <a:gd name="T53" fmla="*/ 0 h 270"/>
                  <a:gd name="T54" fmla="*/ 176 w 270"/>
                  <a:gd name="T55" fmla="*/ 6 h 270"/>
                  <a:gd name="T56" fmla="*/ 200 w 270"/>
                  <a:gd name="T57" fmla="*/ 16 h 270"/>
                  <a:gd name="T58" fmla="*/ 222 w 270"/>
                  <a:gd name="T59" fmla="*/ 30 h 270"/>
                  <a:gd name="T60" fmla="*/ 240 w 270"/>
                  <a:gd name="T61" fmla="*/ 48 h 270"/>
                  <a:gd name="T62" fmla="*/ 254 w 270"/>
                  <a:gd name="T63" fmla="*/ 70 h 270"/>
                  <a:gd name="T64" fmla="*/ 264 w 270"/>
                  <a:gd name="T65" fmla="*/ 94 h 270"/>
                  <a:gd name="T66" fmla="*/ 270 w 270"/>
                  <a:gd name="T67" fmla="*/ 12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0" h="270">
                    <a:moveTo>
                      <a:pt x="270" y="134"/>
                    </a:moveTo>
                    <a:lnTo>
                      <a:pt x="270" y="134"/>
                    </a:lnTo>
                    <a:lnTo>
                      <a:pt x="270" y="148"/>
                    </a:lnTo>
                    <a:lnTo>
                      <a:pt x="268" y="162"/>
                    </a:lnTo>
                    <a:lnTo>
                      <a:pt x="264" y="174"/>
                    </a:lnTo>
                    <a:lnTo>
                      <a:pt x="260" y="188"/>
                    </a:lnTo>
                    <a:lnTo>
                      <a:pt x="254" y="200"/>
                    </a:lnTo>
                    <a:lnTo>
                      <a:pt x="248" y="210"/>
                    </a:lnTo>
                    <a:lnTo>
                      <a:pt x="240" y="220"/>
                    </a:lnTo>
                    <a:lnTo>
                      <a:pt x="232" y="230"/>
                    </a:lnTo>
                    <a:lnTo>
                      <a:pt x="222" y="240"/>
                    </a:lnTo>
                    <a:lnTo>
                      <a:pt x="210" y="246"/>
                    </a:lnTo>
                    <a:lnTo>
                      <a:pt x="200" y="254"/>
                    </a:lnTo>
                    <a:lnTo>
                      <a:pt x="188" y="260"/>
                    </a:lnTo>
                    <a:lnTo>
                      <a:pt x="176" y="264"/>
                    </a:lnTo>
                    <a:lnTo>
                      <a:pt x="162" y="268"/>
                    </a:lnTo>
                    <a:lnTo>
                      <a:pt x="150" y="270"/>
                    </a:lnTo>
                    <a:lnTo>
                      <a:pt x="136" y="270"/>
                    </a:lnTo>
                    <a:lnTo>
                      <a:pt x="136" y="270"/>
                    </a:lnTo>
                    <a:lnTo>
                      <a:pt x="122" y="270"/>
                    </a:lnTo>
                    <a:lnTo>
                      <a:pt x="108" y="268"/>
                    </a:lnTo>
                    <a:lnTo>
                      <a:pt x="96" y="264"/>
                    </a:lnTo>
                    <a:lnTo>
                      <a:pt x="82" y="260"/>
                    </a:lnTo>
                    <a:lnTo>
                      <a:pt x="70" y="254"/>
                    </a:lnTo>
                    <a:lnTo>
                      <a:pt x="60" y="246"/>
                    </a:lnTo>
                    <a:lnTo>
                      <a:pt x="50" y="240"/>
                    </a:lnTo>
                    <a:lnTo>
                      <a:pt x="40" y="230"/>
                    </a:lnTo>
                    <a:lnTo>
                      <a:pt x="30" y="220"/>
                    </a:lnTo>
                    <a:lnTo>
                      <a:pt x="24" y="210"/>
                    </a:lnTo>
                    <a:lnTo>
                      <a:pt x="16" y="200"/>
                    </a:lnTo>
                    <a:lnTo>
                      <a:pt x="10" y="188"/>
                    </a:lnTo>
                    <a:lnTo>
                      <a:pt x="6" y="174"/>
                    </a:lnTo>
                    <a:lnTo>
                      <a:pt x="2" y="162"/>
                    </a:lnTo>
                    <a:lnTo>
                      <a:pt x="0" y="148"/>
                    </a:lnTo>
                    <a:lnTo>
                      <a:pt x="0" y="134"/>
                    </a:lnTo>
                    <a:lnTo>
                      <a:pt x="0" y="134"/>
                    </a:lnTo>
                    <a:lnTo>
                      <a:pt x="0" y="120"/>
                    </a:lnTo>
                    <a:lnTo>
                      <a:pt x="2" y="108"/>
                    </a:lnTo>
                    <a:lnTo>
                      <a:pt x="6" y="94"/>
                    </a:lnTo>
                    <a:lnTo>
                      <a:pt x="10" y="82"/>
                    </a:lnTo>
                    <a:lnTo>
                      <a:pt x="16" y="70"/>
                    </a:lnTo>
                    <a:lnTo>
                      <a:pt x="24" y="58"/>
                    </a:lnTo>
                    <a:lnTo>
                      <a:pt x="30" y="48"/>
                    </a:lnTo>
                    <a:lnTo>
                      <a:pt x="40" y="38"/>
                    </a:lnTo>
                    <a:lnTo>
                      <a:pt x="50" y="30"/>
                    </a:lnTo>
                    <a:lnTo>
                      <a:pt x="60" y="22"/>
                    </a:lnTo>
                    <a:lnTo>
                      <a:pt x="70" y="16"/>
                    </a:lnTo>
                    <a:lnTo>
                      <a:pt x="82" y="10"/>
                    </a:lnTo>
                    <a:lnTo>
                      <a:pt x="96" y="6"/>
                    </a:lnTo>
                    <a:lnTo>
                      <a:pt x="108" y="2"/>
                    </a:lnTo>
                    <a:lnTo>
                      <a:pt x="122" y="0"/>
                    </a:lnTo>
                    <a:lnTo>
                      <a:pt x="136" y="0"/>
                    </a:lnTo>
                    <a:lnTo>
                      <a:pt x="136" y="0"/>
                    </a:lnTo>
                    <a:lnTo>
                      <a:pt x="150" y="0"/>
                    </a:lnTo>
                    <a:lnTo>
                      <a:pt x="162" y="2"/>
                    </a:lnTo>
                    <a:lnTo>
                      <a:pt x="176" y="6"/>
                    </a:lnTo>
                    <a:lnTo>
                      <a:pt x="188" y="10"/>
                    </a:lnTo>
                    <a:lnTo>
                      <a:pt x="200" y="16"/>
                    </a:lnTo>
                    <a:lnTo>
                      <a:pt x="210" y="22"/>
                    </a:lnTo>
                    <a:lnTo>
                      <a:pt x="222" y="30"/>
                    </a:lnTo>
                    <a:lnTo>
                      <a:pt x="232" y="38"/>
                    </a:lnTo>
                    <a:lnTo>
                      <a:pt x="240" y="48"/>
                    </a:lnTo>
                    <a:lnTo>
                      <a:pt x="248" y="58"/>
                    </a:lnTo>
                    <a:lnTo>
                      <a:pt x="254" y="70"/>
                    </a:lnTo>
                    <a:lnTo>
                      <a:pt x="260" y="82"/>
                    </a:lnTo>
                    <a:lnTo>
                      <a:pt x="264" y="94"/>
                    </a:lnTo>
                    <a:lnTo>
                      <a:pt x="268" y="108"/>
                    </a:lnTo>
                    <a:lnTo>
                      <a:pt x="270" y="120"/>
                    </a:lnTo>
                    <a:lnTo>
                      <a:pt x="270" y="1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50"/>
              <p:cNvSpPr>
                <a:spLocks noEditPoints="1"/>
              </p:cNvSpPr>
              <p:nvPr/>
            </p:nvSpPr>
            <p:spPr bwMode="auto">
              <a:xfrm>
                <a:off x="8698040" y="6180944"/>
                <a:ext cx="462106" cy="462106"/>
              </a:xfrm>
              <a:custGeom>
                <a:avLst/>
                <a:gdLst>
                  <a:gd name="T0" fmla="*/ 120 w 232"/>
                  <a:gd name="T1" fmla="*/ 204 h 232"/>
                  <a:gd name="T2" fmla="*/ 116 w 232"/>
                  <a:gd name="T3" fmla="*/ 204 h 232"/>
                  <a:gd name="T4" fmla="*/ 114 w 232"/>
                  <a:gd name="T5" fmla="*/ 30 h 232"/>
                  <a:gd name="T6" fmla="*/ 120 w 232"/>
                  <a:gd name="T7" fmla="*/ 24 h 232"/>
                  <a:gd name="T8" fmla="*/ 126 w 232"/>
                  <a:gd name="T9" fmla="*/ 30 h 232"/>
                  <a:gd name="T10" fmla="*/ 136 w 232"/>
                  <a:gd name="T11" fmla="*/ 46 h 232"/>
                  <a:gd name="T12" fmla="*/ 156 w 232"/>
                  <a:gd name="T13" fmla="*/ 74 h 232"/>
                  <a:gd name="T14" fmla="*/ 154 w 232"/>
                  <a:gd name="T15" fmla="*/ 78 h 232"/>
                  <a:gd name="T16" fmla="*/ 138 w 232"/>
                  <a:gd name="T17" fmla="*/ 80 h 232"/>
                  <a:gd name="T18" fmla="*/ 132 w 232"/>
                  <a:gd name="T19" fmla="*/ 76 h 232"/>
                  <a:gd name="T20" fmla="*/ 126 w 232"/>
                  <a:gd name="T21" fmla="*/ 104 h 232"/>
                  <a:gd name="T22" fmla="*/ 142 w 232"/>
                  <a:gd name="T23" fmla="*/ 112 h 232"/>
                  <a:gd name="T24" fmla="*/ 158 w 232"/>
                  <a:gd name="T25" fmla="*/ 130 h 232"/>
                  <a:gd name="T26" fmla="*/ 164 w 232"/>
                  <a:gd name="T27" fmla="*/ 154 h 232"/>
                  <a:gd name="T28" fmla="*/ 162 w 232"/>
                  <a:gd name="T29" fmla="*/ 172 h 232"/>
                  <a:gd name="T30" fmla="*/ 146 w 232"/>
                  <a:gd name="T31" fmla="*/ 194 h 232"/>
                  <a:gd name="T32" fmla="*/ 120 w 232"/>
                  <a:gd name="T33" fmla="*/ 206 h 232"/>
                  <a:gd name="T34" fmla="*/ 62 w 232"/>
                  <a:gd name="T35" fmla="*/ 162 h 232"/>
                  <a:gd name="T36" fmla="*/ 80 w 232"/>
                  <a:gd name="T37" fmla="*/ 156 h 232"/>
                  <a:gd name="T38" fmla="*/ 86 w 232"/>
                  <a:gd name="T39" fmla="*/ 160 h 232"/>
                  <a:gd name="T40" fmla="*/ 92 w 232"/>
                  <a:gd name="T41" fmla="*/ 172 h 232"/>
                  <a:gd name="T42" fmla="*/ 104 w 232"/>
                  <a:gd name="T43" fmla="*/ 204 h 232"/>
                  <a:gd name="T44" fmla="*/ 76 w 232"/>
                  <a:gd name="T45" fmla="*/ 190 h 232"/>
                  <a:gd name="T46" fmla="*/ 62 w 232"/>
                  <a:gd name="T47" fmla="*/ 164 h 232"/>
                  <a:gd name="T48" fmla="*/ 70 w 232"/>
                  <a:gd name="T49" fmla="*/ 76 h 232"/>
                  <a:gd name="T50" fmla="*/ 80 w 232"/>
                  <a:gd name="T51" fmla="*/ 56 h 232"/>
                  <a:gd name="T52" fmla="*/ 104 w 232"/>
                  <a:gd name="T53" fmla="*/ 40 h 232"/>
                  <a:gd name="T54" fmla="*/ 100 w 232"/>
                  <a:gd name="T55" fmla="*/ 68 h 232"/>
                  <a:gd name="T56" fmla="*/ 94 w 232"/>
                  <a:gd name="T57" fmla="*/ 84 h 232"/>
                  <a:gd name="T58" fmla="*/ 96 w 232"/>
                  <a:gd name="T59" fmla="*/ 94 h 232"/>
                  <a:gd name="T60" fmla="*/ 104 w 232"/>
                  <a:gd name="T61" fmla="*/ 126 h 232"/>
                  <a:gd name="T62" fmla="*/ 90 w 232"/>
                  <a:gd name="T63" fmla="*/ 120 h 232"/>
                  <a:gd name="T64" fmla="*/ 72 w 232"/>
                  <a:gd name="T65" fmla="*/ 98 h 232"/>
                  <a:gd name="T66" fmla="*/ 116 w 232"/>
                  <a:gd name="T67" fmla="*/ 0 h 232"/>
                  <a:gd name="T68" fmla="*/ 92 w 232"/>
                  <a:gd name="T69" fmla="*/ 2 h 232"/>
                  <a:gd name="T70" fmla="*/ 34 w 232"/>
                  <a:gd name="T71" fmla="*/ 34 h 232"/>
                  <a:gd name="T72" fmla="*/ 2 w 232"/>
                  <a:gd name="T73" fmla="*/ 94 h 232"/>
                  <a:gd name="T74" fmla="*/ 0 w 232"/>
                  <a:gd name="T75" fmla="*/ 116 h 232"/>
                  <a:gd name="T76" fmla="*/ 8 w 232"/>
                  <a:gd name="T77" fmla="*/ 162 h 232"/>
                  <a:gd name="T78" fmla="*/ 50 w 232"/>
                  <a:gd name="T79" fmla="*/ 212 h 232"/>
                  <a:gd name="T80" fmla="*/ 104 w 232"/>
                  <a:gd name="T81" fmla="*/ 232 h 232"/>
                  <a:gd name="T82" fmla="*/ 128 w 232"/>
                  <a:gd name="T83" fmla="*/ 232 h 232"/>
                  <a:gd name="T84" fmla="*/ 180 w 232"/>
                  <a:gd name="T85" fmla="*/ 212 h 232"/>
                  <a:gd name="T86" fmla="*/ 222 w 232"/>
                  <a:gd name="T87" fmla="*/ 162 h 232"/>
                  <a:gd name="T88" fmla="*/ 232 w 232"/>
                  <a:gd name="T89" fmla="*/ 116 h 232"/>
                  <a:gd name="T90" fmla="*/ 230 w 232"/>
                  <a:gd name="T91" fmla="*/ 94 h 232"/>
                  <a:gd name="T92" fmla="*/ 198 w 232"/>
                  <a:gd name="T93" fmla="*/ 34 h 232"/>
                  <a:gd name="T94" fmla="*/ 138 w 232"/>
                  <a:gd name="T95" fmla="*/ 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2" h="232">
                    <a:moveTo>
                      <a:pt x="120" y="206"/>
                    </a:moveTo>
                    <a:lnTo>
                      <a:pt x="120" y="204"/>
                    </a:lnTo>
                    <a:lnTo>
                      <a:pt x="120" y="204"/>
                    </a:lnTo>
                    <a:lnTo>
                      <a:pt x="120" y="206"/>
                    </a:lnTo>
                    <a:lnTo>
                      <a:pt x="120" y="206"/>
                    </a:lnTo>
                    <a:lnTo>
                      <a:pt x="116" y="204"/>
                    </a:lnTo>
                    <a:lnTo>
                      <a:pt x="114" y="198"/>
                    </a:lnTo>
                    <a:lnTo>
                      <a:pt x="114" y="32"/>
                    </a:lnTo>
                    <a:lnTo>
                      <a:pt x="114" y="30"/>
                    </a:lnTo>
                    <a:lnTo>
                      <a:pt x="114" y="30"/>
                    </a:lnTo>
                    <a:lnTo>
                      <a:pt x="116" y="26"/>
                    </a:lnTo>
                    <a:lnTo>
                      <a:pt x="120" y="24"/>
                    </a:lnTo>
                    <a:lnTo>
                      <a:pt x="120" y="24"/>
                    </a:lnTo>
                    <a:lnTo>
                      <a:pt x="124" y="26"/>
                    </a:lnTo>
                    <a:lnTo>
                      <a:pt x="126" y="30"/>
                    </a:lnTo>
                    <a:lnTo>
                      <a:pt x="126" y="42"/>
                    </a:lnTo>
                    <a:lnTo>
                      <a:pt x="126" y="42"/>
                    </a:lnTo>
                    <a:lnTo>
                      <a:pt x="136" y="46"/>
                    </a:lnTo>
                    <a:lnTo>
                      <a:pt x="144" y="54"/>
                    </a:lnTo>
                    <a:lnTo>
                      <a:pt x="152" y="62"/>
                    </a:lnTo>
                    <a:lnTo>
                      <a:pt x="156" y="74"/>
                    </a:lnTo>
                    <a:lnTo>
                      <a:pt x="156" y="74"/>
                    </a:lnTo>
                    <a:lnTo>
                      <a:pt x="156" y="74"/>
                    </a:lnTo>
                    <a:lnTo>
                      <a:pt x="154" y="78"/>
                    </a:lnTo>
                    <a:lnTo>
                      <a:pt x="150" y="80"/>
                    </a:lnTo>
                    <a:lnTo>
                      <a:pt x="138" y="80"/>
                    </a:lnTo>
                    <a:lnTo>
                      <a:pt x="138" y="80"/>
                    </a:lnTo>
                    <a:lnTo>
                      <a:pt x="134" y="80"/>
                    </a:lnTo>
                    <a:lnTo>
                      <a:pt x="132" y="76"/>
                    </a:lnTo>
                    <a:lnTo>
                      <a:pt x="132" y="76"/>
                    </a:lnTo>
                    <a:lnTo>
                      <a:pt x="130" y="72"/>
                    </a:lnTo>
                    <a:lnTo>
                      <a:pt x="126" y="68"/>
                    </a:lnTo>
                    <a:lnTo>
                      <a:pt x="126" y="104"/>
                    </a:lnTo>
                    <a:lnTo>
                      <a:pt x="126" y="104"/>
                    </a:lnTo>
                    <a:lnTo>
                      <a:pt x="134" y="108"/>
                    </a:lnTo>
                    <a:lnTo>
                      <a:pt x="142" y="112"/>
                    </a:lnTo>
                    <a:lnTo>
                      <a:pt x="148" y="116"/>
                    </a:lnTo>
                    <a:lnTo>
                      <a:pt x="154" y="122"/>
                    </a:lnTo>
                    <a:lnTo>
                      <a:pt x="158" y="130"/>
                    </a:lnTo>
                    <a:lnTo>
                      <a:pt x="162" y="138"/>
                    </a:lnTo>
                    <a:lnTo>
                      <a:pt x="164" y="146"/>
                    </a:lnTo>
                    <a:lnTo>
                      <a:pt x="164" y="154"/>
                    </a:lnTo>
                    <a:lnTo>
                      <a:pt x="164" y="154"/>
                    </a:lnTo>
                    <a:lnTo>
                      <a:pt x="164" y="164"/>
                    </a:lnTo>
                    <a:lnTo>
                      <a:pt x="162" y="172"/>
                    </a:lnTo>
                    <a:lnTo>
                      <a:pt x="158" y="180"/>
                    </a:lnTo>
                    <a:lnTo>
                      <a:pt x="152" y="188"/>
                    </a:lnTo>
                    <a:lnTo>
                      <a:pt x="146" y="194"/>
                    </a:lnTo>
                    <a:lnTo>
                      <a:pt x="138" y="200"/>
                    </a:lnTo>
                    <a:lnTo>
                      <a:pt x="130" y="202"/>
                    </a:lnTo>
                    <a:lnTo>
                      <a:pt x="120" y="206"/>
                    </a:lnTo>
                    <a:close/>
                    <a:moveTo>
                      <a:pt x="62" y="164"/>
                    </a:moveTo>
                    <a:lnTo>
                      <a:pt x="62" y="162"/>
                    </a:lnTo>
                    <a:lnTo>
                      <a:pt x="62" y="162"/>
                    </a:lnTo>
                    <a:lnTo>
                      <a:pt x="64" y="158"/>
                    </a:lnTo>
                    <a:lnTo>
                      <a:pt x="68" y="156"/>
                    </a:lnTo>
                    <a:lnTo>
                      <a:pt x="80" y="156"/>
                    </a:lnTo>
                    <a:lnTo>
                      <a:pt x="80" y="156"/>
                    </a:lnTo>
                    <a:lnTo>
                      <a:pt x="84" y="158"/>
                    </a:lnTo>
                    <a:lnTo>
                      <a:pt x="86" y="160"/>
                    </a:lnTo>
                    <a:lnTo>
                      <a:pt x="86" y="160"/>
                    </a:lnTo>
                    <a:lnTo>
                      <a:pt x="88" y="168"/>
                    </a:lnTo>
                    <a:lnTo>
                      <a:pt x="92" y="172"/>
                    </a:lnTo>
                    <a:lnTo>
                      <a:pt x="98" y="178"/>
                    </a:lnTo>
                    <a:lnTo>
                      <a:pt x="104" y="180"/>
                    </a:lnTo>
                    <a:lnTo>
                      <a:pt x="104" y="204"/>
                    </a:lnTo>
                    <a:lnTo>
                      <a:pt x="104" y="204"/>
                    </a:lnTo>
                    <a:lnTo>
                      <a:pt x="90" y="200"/>
                    </a:lnTo>
                    <a:lnTo>
                      <a:pt x="76" y="190"/>
                    </a:lnTo>
                    <a:lnTo>
                      <a:pt x="68" y="178"/>
                    </a:lnTo>
                    <a:lnTo>
                      <a:pt x="64" y="172"/>
                    </a:lnTo>
                    <a:lnTo>
                      <a:pt x="62" y="164"/>
                    </a:lnTo>
                    <a:close/>
                    <a:moveTo>
                      <a:pt x="70" y="84"/>
                    </a:moveTo>
                    <a:lnTo>
                      <a:pt x="70" y="84"/>
                    </a:lnTo>
                    <a:lnTo>
                      <a:pt x="70" y="76"/>
                    </a:lnTo>
                    <a:lnTo>
                      <a:pt x="72" y="68"/>
                    </a:lnTo>
                    <a:lnTo>
                      <a:pt x="76" y="62"/>
                    </a:lnTo>
                    <a:lnTo>
                      <a:pt x="80" y="56"/>
                    </a:lnTo>
                    <a:lnTo>
                      <a:pt x="90" y="46"/>
                    </a:lnTo>
                    <a:lnTo>
                      <a:pt x="96" y="44"/>
                    </a:lnTo>
                    <a:lnTo>
                      <a:pt x="104" y="40"/>
                    </a:lnTo>
                    <a:lnTo>
                      <a:pt x="104" y="66"/>
                    </a:lnTo>
                    <a:lnTo>
                      <a:pt x="104" y="66"/>
                    </a:lnTo>
                    <a:lnTo>
                      <a:pt x="100" y="68"/>
                    </a:lnTo>
                    <a:lnTo>
                      <a:pt x="96" y="74"/>
                    </a:lnTo>
                    <a:lnTo>
                      <a:pt x="94" y="78"/>
                    </a:lnTo>
                    <a:lnTo>
                      <a:pt x="94" y="84"/>
                    </a:lnTo>
                    <a:lnTo>
                      <a:pt x="94" y="84"/>
                    </a:lnTo>
                    <a:lnTo>
                      <a:pt x="94" y="88"/>
                    </a:lnTo>
                    <a:lnTo>
                      <a:pt x="96" y="94"/>
                    </a:lnTo>
                    <a:lnTo>
                      <a:pt x="100" y="98"/>
                    </a:lnTo>
                    <a:lnTo>
                      <a:pt x="104" y="100"/>
                    </a:lnTo>
                    <a:lnTo>
                      <a:pt x="104" y="126"/>
                    </a:lnTo>
                    <a:lnTo>
                      <a:pt x="104" y="126"/>
                    </a:lnTo>
                    <a:lnTo>
                      <a:pt x="96" y="122"/>
                    </a:lnTo>
                    <a:lnTo>
                      <a:pt x="90" y="120"/>
                    </a:lnTo>
                    <a:lnTo>
                      <a:pt x="80" y="110"/>
                    </a:lnTo>
                    <a:lnTo>
                      <a:pt x="76" y="104"/>
                    </a:lnTo>
                    <a:lnTo>
                      <a:pt x="72" y="98"/>
                    </a:lnTo>
                    <a:lnTo>
                      <a:pt x="70" y="90"/>
                    </a:lnTo>
                    <a:lnTo>
                      <a:pt x="70" y="84"/>
                    </a:lnTo>
                    <a:close/>
                    <a:moveTo>
                      <a:pt x="116" y="0"/>
                    </a:moveTo>
                    <a:lnTo>
                      <a:pt x="116" y="0"/>
                    </a:lnTo>
                    <a:lnTo>
                      <a:pt x="104" y="2"/>
                    </a:lnTo>
                    <a:lnTo>
                      <a:pt x="92" y="2"/>
                    </a:lnTo>
                    <a:lnTo>
                      <a:pt x="70" y="10"/>
                    </a:lnTo>
                    <a:lnTo>
                      <a:pt x="50" y="20"/>
                    </a:lnTo>
                    <a:lnTo>
                      <a:pt x="34" y="34"/>
                    </a:lnTo>
                    <a:lnTo>
                      <a:pt x="20" y="52"/>
                    </a:lnTo>
                    <a:lnTo>
                      <a:pt x="8" y="72"/>
                    </a:lnTo>
                    <a:lnTo>
                      <a:pt x="2" y="94"/>
                    </a:lnTo>
                    <a:lnTo>
                      <a:pt x="0" y="104"/>
                    </a:lnTo>
                    <a:lnTo>
                      <a:pt x="0" y="116"/>
                    </a:lnTo>
                    <a:lnTo>
                      <a:pt x="0" y="116"/>
                    </a:lnTo>
                    <a:lnTo>
                      <a:pt x="0" y="128"/>
                    </a:lnTo>
                    <a:lnTo>
                      <a:pt x="2" y="140"/>
                    </a:lnTo>
                    <a:lnTo>
                      <a:pt x="8" y="162"/>
                    </a:lnTo>
                    <a:lnTo>
                      <a:pt x="20" y="182"/>
                    </a:lnTo>
                    <a:lnTo>
                      <a:pt x="34" y="198"/>
                    </a:lnTo>
                    <a:lnTo>
                      <a:pt x="50" y="212"/>
                    </a:lnTo>
                    <a:lnTo>
                      <a:pt x="70" y="224"/>
                    </a:lnTo>
                    <a:lnTo>
                      <a:pt x="92" y="230"/>
                    </a:lnTo>
                    <a:lnTo>
                      <a:pt x="104" y="232"/>
                    </a:lnTo>
                    <a:lnTo>
                      <a:pt x="116" y="232"/>
                    </a:lnTo>
                    <a:lnTo>
                      <a:pt x="116" y="232"/>
                    </a:lnTo>
                    <a:lnTo>
                      <a:pt x="128" y="232"/>
                    </a:lnTo>
                    <a:lnTo>
                      <a:pt x="138" y="230"/>
                    </a:lnTo>
                    <a:lnTo>
                      <a:pt x="160" y="224"/>
                    </a:lnTo>
                    <a:lnTo>
                      <a:pt x="180" y="212"/>
                    </a:lnTo>
                    <a:lnTo>
                      <a:pt x="198" y="198"/>
                    </a:lnTo>
                    <a:lnTo>
                      <a:pt x="212" y="182"/>
                    </a:lnTo>
                    <a:lnTo>
                      <a:pt x="222" y="162"/>
                    </a:lnTo>
                    <a:lnTo>
                      <a:pt x="230" y="140"/>
                    </a:lnTo>
                    <a:lnTo>
                      <a:pt x="230" y="128"/>
                    </a:lnTo>
                    <a:lnTo>
                      <a:pt x="232" y="116"/>
                    </a:lnTo>
                    <a:lnTo>
                      <a:pt x="232" y="116"/>
                    </a:lnTo>
                    <a:lnTo>
                      <a:pt x="230" y="104"/>
                    </a:lnTo>
                    <a:lnTo>
                      <a:pt x="230" y="94"/>
                    </a:lnTo>
                    <a:lnTo>
                      <a:pt x="222" y="72"/>
                    </a:lnTo>
                    <a:lnTo>
                      <a:pt x="212" y="52"/>
                    </a:lnTo>
                    <a:lnTo>
                      <a:pt x="198" y="34"/>
                    </a:lnTo>
                    <a:lnTo>
                      <a:pt x="180" y="20"/>
                    </a:lnTo>
                    <a:lnTo>
                      <a:pt x="160" y="10"/>
                    </a:lnTo>
                    <a:lnTo>
                      <a:pt x="138" y="2"/>
                    </a:lnTo>
                    <a:lnTo>
                      <a:pt x="128" y="2"/>
                    </a:lnTo>
                    <a:lnTo>
                      <a:pt x="116" y="0"/>
                    </a:lnTo>
                    <a:close/>
                  </a:path>
                </a:pathLst>
              </a:custGeom>
              <a:solidFill>
                <a:srgbClr val="F897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51"/>
              <p:cNvSpPr>
                <a:spLocks/>
              </p:cNvSpPr>
              <p:nvPr/>
            </p:nvSpPr>
            <p:spPr bwMode="auto">
              <a:xfrm>
                <a:off x="8925109" y="6228749"/>
                <a:ext cx="99592" cy="362514"/>
              </a:xfrm>
              <a:custGeom>
                <a:avLst/>
                <a:gdLst>
                  <a:gd name="T0" fmla="*/ 6 w 50"/>
                  <a:gd name="T1" fmla="*/ 182 h 182"/>
                  <a:gd name="T2" fmla="*/ 6 w 50"/>
                  <a:gd name="T3" fmla="*/ 180 h 182"/>
                  <a:gd name="T4" fmla="*/ 6 w 50"/>
                  <a:gd name="T5" fmla="*/ 180 h 182"/>
                  <a:gd name="T6" fmla="*/ 6 w 50"/>
                  <a:gd name="T7" fmla="*/ 182 h 182"/>
                  <a:gd name="T8" fmla="*/ 6 w 50"/>
                  <a:gd name="T9" fmla="*/ 182 h 182"/>
                  <a:gd name="T10" fmla="*/ 2 w 50"/>
                  <a:gd name="T11" fmla="*/ 180 h 182"/>
                  <a:gd name="T12" fmla="*/ 0 w 50"/>
                  <a:gd name="T13" fmla="*/ 174 h 182"/>
                  <a:gd name="T14" fmla="*/ 0 w 50"/>
                  <a:gd name="T15" fmla="*/ 8 h 182"/>
                  <a:gd name="T16" fmla="*/ 0 w 50"/>
                  <a:gd name="T17" fmla="*/ 6 h 182"/>
                  <a:gd name="T18" fmla="*/ 0 w 50"/>
                  <a:gd name="T19" fmla="*/ 6 h 182"/>
                  <a:gd name="T20" fmla="*/ 2 w 50"/>
                  <a:gd name="T21" fmla="*/ 2 h 182"/>
                  <a:gd name="T22" fmla="*/ 6 w 50"/>
                  <a:gd name="T23" fmla="*/ 0 h 182"/>
                  <a:gd name="T24" fmla="*/ 6 w 50"/>
                  <a:gd name="T25" fmla="*/ 0 h 182"/>
                  <a:gd name="T26" fmla="*/ 10 w 50"/>
                  <a:gd name="T27" fmla="*/ 2 h 182"/>
                  <a:gd name="T28" fmla="*/ 12 w 50"/>
                  <a:gd name="T29" fmla="*/ 6 h 182"/>
                  <a:gd name="T30" fmla="*/ 12 w 50"/>
                  <a:gd name="T31" fmla="*/ 18 h 182"/>
                  <a:gd name="T32" fmla="*/ 12 w 50"/>
                  <a:gd name="T33" fmla="*/ 18 h 182"/>
                  <a:gd name="T34" fmla="*/ 22 w 50"/>
                  <a:gd name="T35" fmla="*/ 22 h 182"/>
                  <a:gd name="T36" fmla="*/ 30 w 50"/>
                  <a:gd name="T37" fmla="*/ 30 h 182"/>
                  <a:gd name="T38" fmla="*/ 38 w 50"/>
                  <a:gd name="T39" fmla="*/ 38 h 182"/>
                  <a:gd name="T40" fmla="*/ 42 w 50"/>
                  <a:gd name="T41" fmla="*/ 50 h 182"/>
                  <a:gd name="T42" fmla="*/ 42 w 50"/>
                  <a:gd name="T43" fmla="*/ 50 h 182"/>
                  <a:gd name="T44" fmla="*/ 42 w 50"/>
                  <a:gd name="T45" fmla="*/ 50 h 182"/>
                  <a:gd name="T46" fmla="*/ 40 w 50"/>
                  <a:gd name="T47" fmla="*/ 54 h 182"/>
                  <a:gd name="T48" fmla="*/ 36 w 50"/>
                  <a:gd name="T49" fmla="*/ 56 h 182"/>
                  <a:gd name="T50" fmla="*/ 24 w 50"/>
                  <a:gd name="T51" fmla="*/ 56 h 182"/>
                  <a:gd name="T52" fmla="*/ 24 w 50"/>
                  <a:gd name="T53" fmla="*/ 56 h 182"/>
                  <a:gd name="T54" fmla="*/ 20 w 50"/>
                  <a:gd name="T55" fmla="*/ 56 h 182"/>
                  <a:gd name="T56" fmla="*/ 18 w 50"/>
                  <a:gd name="T57" fmla="*/ 52 h 182"/>
                  <a:gd name="T58" fmla="*/ 18 w 50"/>
                  <a:gd name="T59" fmla="*/ 52 h 182"/>
                  <a:gd name="T60" fmla="*/ 16 w 50"/>
                  <a:gd name="T61" fmla="*/ 48 h 182"/>
                  <a:gd name="T62" fmla="*/ 12 w 50"/>
                  <a:gd name="T63" fmla="*/ 44 h 182"/>
                  <a:gd name="T64" fmla="*/ 12 w 50"/>
                  <a:gd name="T65" fmla="*/ 80 h 182"/>
                  <a:gd name="T66" fmla="*/ 12 w 50"/>
                  <a:gd name="T67" fmla="*/ 80 h 182"/>
                  <a:gd name="T68" fmla="*/ 20 w 50"/>
                  <a:gd name="T69" fmla="*/ 84 h 182"/>
                  <a:gd name="T70" fmla="*/ 28 w 50"/>
                  <a:gd name="T71" fmla="*/ 88 h 182"/>
                  <a:gd name="T72" fmla="*/ 34 w 50"/>
                  <a:gd name="T73" fmla="*/ 92 h 182"/>
                  <a:gd name="T74" fmla="*/ 40 w 50"/>
                  <a:gd name="T75" fmla="*/ 98 h 182"/>
                  <a:gd name="T76" fmla="*/ 44 w 50"/>
                  <a:gd name="T77" fmla="*/ 106 h 182"/>
                  <a:gd name="T78" fmla="*/ 48 w 50"/>
                  <a:gd name="T79" fmla="*/ 114 h 182"/>
                  <a:gd name="T80" fmla="*/ 50 w 50"/>
                  <a:gd name="T81" fmla="*/ 122 h 182"/>
                  <a:gd name="T82" fmla="*/ 50 w 50"/>
                  <a:gd name="T83" fmla="*/ 130 h 182"/>
                  <a:gd name="T84" fmla="*/ 50 w 50"/>
                  <a:gd name="T85" fmla="*/ 130 h 182"/>
                  <a:gd name="T86" fmla="*/ 50 w 50"/>
                  <a:gd name="T87" fmla="*/ 140 h 182"/>
                  <a:gd name="T88" fmla="*/ 48 w 50"/>
                  <a:gd name="T89" fmla="*/ 148 h 182"/>
                  <a:gd name="T90" fmla="*/ 44 w 50"/>
                  <a:gd name="T91" fmla="*/ 156 h 182"/>
                  <a:gd name="T92" fmla="*/ 38 w 50"/>
                  <a:gd name="T93" fmla="*/ 164 h 182"/>
                  <a:gd name="T94" fmla="*/ 32 w 50"/>
                  <a:gd name="T95" fmla="*/ 170 h 182"/>
                  <a:gd name="T96" fmla="*/ 24 w 50"/>
                  <a:gd name="T97" fmla="*/ 176 h 182"/>
                  <a:gd name="T98" fmla="*/ 16 w 50"/>
                  <a:gd name="T99" fmla="*/ 178 h 182"/>
                  <a:gd name="T100" fmla="*/ 6 w 50"/>
                  <a:gd name="T101"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 h="182">
                    <a:moveTo>
                      <a:pt x="6" y="182"/>
                    </a:moveTo>
                    <a:lnTo>
                      <a:pt x="6" y="180"/>
                    </a:lnTo>
                    <a:lnTo>
                      <a:pt x="6" y="180"/>
                    </a:lnTo>
                    <a:lnTo>
                      <a:pt x="6" y="182"/>
                    </a:lnTo>
                    <a:lnTo>
                      <a:pt x="6" y="182"/>
                    </a:lnTo>
                    <a:lnTo>
                      <a:pt x="2" y="180"/>
                    </a:lnTo>
                    <a:lnTo>
                      <a:pt x="0" y="174"/>
                    </a:lnTo>
                    <a:lnTo>
                      <a:pt x="0" y="8"/>
                    </a:lnTo>
                    <a:lnTo>
                      <a:pt x="0" y="6"/>
                    </a:lnTo>
                    <a:lnTo>
                      <a:pt x="0" y="6"/>
                    </a:lnTo>
                    <a:lnTo>
                      <a:pt x="2" y="2"/>
                    </a:lnTo>
                    <a:lnTo>
                      <a:pt x="6" y="0"/>
                    </a:lnTo>
                    <a:lnTo>
                      <a:pt x="6" y="0"/>
                    </a:lnTo>
                    <a:lnTo>
                      <a:pt x="10" y="2"/>
                    </a:lnTo>
                    <a:lnTo>
                      <a:pt x="12" y="6"/>
                    </a:lnTo>
                    <a:lnTo>
                      <a:pt x="12" y="18"/>
                    </a:lnTo>
                    <a:lnTo>
                      <a:pt x="12" y="18"/>
                    </a:lnTo>
                    <a:lnTo>
                      <a:pt x="22" y="22"/>
                    </a:lnTo>
                    <a:lnTo>
                      <a:pt x="30" y="30"/>
                    </a:lnTo>
                    <a:lnTo>
                      <a:pt x="38" y="38"/>
                    </a:lnTo>
                    <a:lnTo>
                      <a:pt x="42" y="50"/>
                    </a:lnTo>
                    <a:lnTo>
                      <a:pt x="42" y="50"/>
                    </a:lnTo>
                    <a:lnTo>
                      <a:pt x="42" y="50"/>
                    </a:lnTo>
                    <a:lnTo>
                      <a:pt x="40" y="54"/>
                    </a:lnTo>
                    <a:lnTo>
                      <a:pt x="36" y="56"/>
                    </a:lnTo>
                    <a:lnTo>
                      <a:pt x="24" y="56"/>
                    </a:lnTo>
                    <a:lnTo>
                      <a:pt x="24" y="56"/>
                    </a:lnTo>
                    <a:lnTo>
                      <a:pt x="20" y="56"/>
                    </a:lnTo>
                    <a:lnTo>
                      <a:pt x="18" y="52"/>
                    </a:lnTo>
                    <a:lnTo>
                      <a:pt x="18" y="52"/>
                    </a:lnTo>
                    <a:lnTo>
                      <a:pt x="16" y="48"/>
                    </a:lnTo>
                    <a:lnTo>
                      <a:pt x="12" y="44"/>
                    </a:lnTo>
                    <a:lnTo>
                      <a:pt x="12" y="80"/>
                    </a:lnTo>
                    <a:lnTo>
                      <a:pt x="12" y="80"/>
                    </a:lnTo>
                    <a:lnTo>
                      <a:pt x="20" y="84"/>
                    </a:lnTo>
                    <a:lnTo>
                      <a:pt x="28" y="88"/>
                    </a:lnTo>
                    <a:lnTo>
                      <a:pt x="34" y="92"/>
                    </a:lnTo>
                    <a:lnTo>
                      <a:pt x="40" y="98"/>
                    </a:lnTo>
                    <a:lnTo>
                      <a:pt x="44" y="106"/>
                    </a:lnTo>
                    <a:lnTo>
                      <a:pt x="48" y="114"/>
                    </a:lnTo>
                    <a:lnTo>
                      <a:pt x="50" y="122"/>
                    </a:lnTo>
                    <a:lnTo>
                      <a:pt x="50" y="130"/>
                    </a:lnTo>
                    <a:lnTo>
                      <a:pt x="50" y="130"/>
                    </a:lnTo>
                    <a:lnTo>
                      <a:pt x="50" y="140"/>
                    </a:lnTo>
                    <a:lnTo>
                      <a:pt x="48" y="148"/>
                    </a:lnTo>
                    <a:lnTo>
                      <a:pt x="44" y="156"/>
                    </a:lnTo>
                    <a:lnTo>
                      <a:pt x="38" y="164"/>
                    </a:lnTo>
                    <a:lnTo>
                      <a:pt x="32" y="170"/>
                    </a:lnTo>
                    <a:lnTo>
                      <a:pt x="24" y="176"/>
                    </a:lnTo>
                    <a:lnTo>
                      <a:pt x="16" y="178"/>
                    </a:lnTo>
                    <a:lnTo>
                      <a:pt x="6" y="1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52"/>
              <p:cNvSpPr>
                <a:spLocks/>
              </p:cNvSpPr>
              <p:nvPr/>
            </p:nvSpPr>
            <p:spPr bwMode="auto">
              <a:xfrm>
                <a:off x="8821534" y="6491671"/>
                <a:ext cx="83657" cy="95608"/>
              </a:xfrm>
              <a:custGeom>
                <a:avLst/>
                <a:gdLst>
                  <a:gd name="T0" fmla="*/ 0 w 42"/>
                  <a:gd name="T1" fmla="*/ 8 h 48"/>
                  <a:gd name="T2" fmla="*/ 0 w 42"/>
                  <a:gd name="T3" fmla="*/ 6 h 48"/>
                  <a:gd name="T4" fmla="*/ 0 w 42"/>
                  <a:gd name="T5" fmla="*/ 6 h 48"/>
                  <a:gd name="T6" fmla="*/ 2 w 42"/>
                  <a:gd name="T7" fmla="*/ 2 h 48"/>
                  <a:gd name="T8" fmla="*/ 6 w 42"/>
                  <a:gd name="T9" fmla="*/ 0 h 48"/>
                  <a:gd name="T10" fmla="*/ 18 w 42"/>
                  <a:gd name="T11" fmla="*/ 0 h 48"/>
                  <a:gd name="T12" fmla="*/ 18 w 42"/>
                  <a:gd name="T13" fmla="*/ 0 h 48"/>
                  <a:gd name="T14" fmla="*/ 22 w 42"/>
                  <a:gd name="T15" fmla="*/ 2 h 48"/>
                  <a:gd name="T16" fmla="*/ 24 w 42"/>
                  <a:gd name="T17" fmla="*/ 4 h 48"/>
                  <a:gd name="T18" fmla="*/ 24 w 42"/>
                  <a:gd name="T19" fmla="*/ 4 h 48"/>
                  <a:gd name="T20" fmla="*/ 26 w 42"/>
                  <a:gd name="T21" fmla="*/ 12 h 48"/>
                  <a:gd name="T22" fmla="*/ 30 w 42"/>
                  <a:gd name="T23" fmla="*/ 16 h 48"/>
                  <a:gd name="T24" fmla="*/ 36 w 42"/>
                  <a:gd name="T25" fmla="*/ 22 h 48"/>
                  <a:gd name="T26" fmla="*/ 42 w 42"/>
                  <a:gd name="T27" fmla="*/ 24 h 48"/>
                  <a:gd name="T28" fmla="*/ 42 w 42"/>
                  <a:gd name="T29" fmla="*/ 48 h 48"/>
                  <a:gd name="T30" fmla="*/ 42 w 42"/>
                  <a:gd name="T31" fmla="*/ 48 h 48"/>
                  <a:gd name="T32" fmla="*/ 28 w 42"/>
                  <a:gd name="T33" fmla="*/ 44 h 48"/>
                  <a:gd name="T34" fmla="*/ 14 w 42"/>
                  <a:gd name="T35" fmla="*/ 34 h 48"/>
                  <a:gd name="T36" fmla="*/ 6 w 42"/>
                  <a:gd name="T37" fmla="*/ 22 h 48"/>
                  <a:gd name="T38" fmla="*/ 2 w 42"/>
                  <a:gd name="T39" fmla="*/ 16 h 48"/>
                  <a:gd name="T40" fmla="*/ 0 w 42"/>
                  <a:gd name="T41"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48">
                    <a:moveTo>
                      <a:pt x="0" y="8"/>
                    </a:moveTo>
                    <a:lnTo>
                      <a:pt x="0" y="6"/>
                    </a:lnTo>
                    <a:lnTo>
                      <a:pt x="0" y="6"/>
                    </a:lnTo>
                    <a:lnTo>
                      <a:pt x="2" y="2"/>
                    </a:lnTo>
                    <a:lnTo>
                      <a:pt x="6" y="0"/>
                    </a:lnTo>
                    <a:lnTo>
                      <a:pt x="18" y="0"/>
                    </a:lnTo>
                    <a:lnTo>
                      <a:pt x="18" y="0"/>
                    </a:lnTo>
                    <a:lnTo>
                      <a:pt x="22" y="2"/>
                    </a:lnTo>
                    <a:lnTo>
                      <a:pt x="24" y="4"/>
                    </a:lnTo>
                    <a:lnTo>
                      <a:pt x="24" y="4"/>
                    </a:lnTo>
                    <a:lnTo>
                      <a:pt x="26" y="12"/>
                    </a:lnTo>
                    <a:lnTo>
                      <a:pt x="30" y="16"/>
                    </a:lnTo>
                    <a:lnTo>
                      <a:pt x="36" y="22"/>
                    </a:lnTo>
                    <a:lnTo>
                      <a:pt x="42" y="24"/>
                    </a:lnTo>
                    <a:lnTo>
                      <a:pt x="42" y="48"/>
                    </a:lnTo>
                    <a:lnTo>
                      <a:pt x="42" y="48"/>
                    </a:lnTo>
                    <a:lnTo>
                      <a:pt x="28" y="44"/>
                    </a:lnTo>
                    <a:lnTo>
                      <a:pt x="14" y="34"/>
                    </a:lnTo>
                    <a:lnTo>
                      <a:pt x="6" y="22"/>
                    </a:lnTo>
                    <a:lnTo>
                      <a:pt x="2" y="16"/>
                    </a:lnTo>
                    <a:lnTo>
                      <a:pt x="0"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53"/>
              <p:cNvSpPr>
                <a:spLocks/>
              </p:cNvSpPr>
              <p:nvPr/>
            </p:nvSpPr>
            <p:spPr bwMode="auto">
              <a:xfrm>
                <a:off x="8837468" y="6260618"/>
                <a:ext cx="67722" cy="171298"/>
              </a:xfrm>
              <a:custGeom>
                <a:avLst/>
                <a:gdLst>
                  <a:gd name="T0" fmla="*/ 0 w 34"/>
                  <a:gd name="T1" fmla="*/ 44 h 86"/>
                  <a:gd name="T2" fmla="*/ 0 w 34"/>
                  <a:gd name="T3" fmla="*/ 44 h 86"/>
                  <a:gd name="T4" fmla="*/ 0 w 34"/>
                  <a:gd name="T5" fmla="*/ 36 h 86"/>
                  <a:gd name="T6" fmla="*/ 2 w 34"/>
                  <a:gd name="T7" fmla="*/ 28 h 86"/>
                  <a:gd name="T8" fmla="*/ 6 w 34"/>
                  <a:gd name="T9" fmla="*/ 22 h 86"/>
                  <a:gd name="T10" fmla="*/ 10 w 34"/>
                  <a:gd name="T11" fmla="*/ 16 h 86"/>
                  <a:gd name="T12" fmla="*/ 20 w 34"/>
                  <a:gd name="T13" fmla="*/ 6 h 86"/>
                  <a:gd name="T14" fmla="*/ 26 w 34"/>
                  <a:gd name="T15" fmla="*/ 4 h 86"/>
                  <a:gd name="T16" fmla="*/ 34 w 34"/>
                  <a:gd name="T17" fmla="*/ 0 h 86"/>
                  <a:gd name="T18" fmla="*/ 34 w 34"/>
                  <a:gd name="T19" fmla="*/ 26 h 86"/>
                  <a:gd name="T20" fmla="*/ 34 w 34"/>
                  <a:gd name="T21" fmla="*/ 26 h 86"/>
                  <a:gd name="T22" fmla="*/ 30 w 34"/>
                  <a:gd name="T23" fmla="*/ 28 h 86"/>
                  <a:gd name="T24" fmla="*/ 26 w 34"/>
                  <a:gd name="T25" fmla="*/ 34 h 86"/>
                  <a:gd name="T26" fmla="*/ 24 w 34"/>
                  <a:gd name="T27" fmla="*/ 38 h 86"/>
                  <a:gd name="T28" fmla="*/ 24 w 34"/>
                  <a:gd name="T29" fmla="*/ 44 h 86"/>
                  <a:gd name="T30" fmla="*/ 24 w 34"/>
                  <a:gd name="T31" fmla="*/ 44 h 86"/>
                  <a:gd name="T32" fmla="*/ 24 w 34"/>
                  <a:gd name="T33" fmla="*/ 48 h 86"/>
                  <a:gd name="T34" fmla="*/ 26 w 34"/>
                  <a:gd name="T35" fmla="*/ 54 h 86"/>
                  <a:gd name="T36" fmla="*/ 30 w 34"/>
                  <a:gd name="T37" fmla="*/ 58 h 86"/>
                  <a:gd name="T38" fmla="*/ 34 w 34"/>
                  <a:gd name="T39" fmla="*/ 60 h 86"/>
                  <a:gd name="T40" fmla="*/ 34 w 34"/>
                  <a:gd name="T41" fmla="*/ 86 h 86"/>
                  <a:gd name="T42" fmla="*/ 34 w 34"/>
                  <a:gd name="T43" fmla="*/ 86 h 86"/>
                  <a:gd name="T44" fmla="*/ 26 w 34"/>
                  <a:gd name="T45" fmla="*/ 82 h 86"/>
                  <a:gd name="T46" fmla="*/ 20 w 34"/>
                  <a:gd name="T47" fmla="*/ 80 h 86"/>
                  <a:gd name="T48" fmla="*/ 10 w 34"/>
                  <a:gd name="T49" fmla="*/ 70 h 86"/>
                  <a:gd name="T50" fmla="*/ 6 w 34"/>
                  <a:gd name="T51" fmla="*/ 64 h 86"/>
                  <a:gd name="T52" fmla="*/ 2 w 34"/>
                  <a:gd name="T53" fmla="*/ 58 h 86"/>
                  <a:gd name="T54" fmla="*/ 0 w 34"/>
                  <a:gd name="T55" fmla="*/ 50 h 86"/>
                  <a:gd name="T56" fmla="*/ 0 w 34"/>
                  <a:gd name="T57" fmla="*/ 4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86">
                    <a:moveTo>
                      <a:pt x="0" y="44"/>
                    </a:moveTo>
                    <a:lnTo>
                      <a:pt x="0" y="44"/>
                    </a:lnTo>
                    <a:lnTo>
                      <a:pt x="0" y="36"/>
                    </a:lnTo>
                    <a:lnTo>
                      <a:pt x="2" y="28"/>
                    </a:lnTo>
                    <a:lnTo>
                      <a:pt x="6" y="22"/>
                    </a:lnTo>
                    <a:lnTo>
                      <a:pt x="10" y="16"/>
                    </a:lnTo>
                    <a:lnTo>
                      <a:pt x="20" y="6"/>
                    </a:lnTo>
                    <a:lnTo>
                      <a:pt x="26" y="4"/>
                    </a:lnTo>
                    <a:lnTo>
                      <a:pt x="34" y="0"/>
                    </a:lnTo>
                    <a:lnTo>
                      <a:pt x="34" y="26"/>
                    </a:lnTo>
                    <a:lnTo>
                      <a:pt x="34" y="26"/>
                    </a:lnTo>
                    <a:lnTo>
                      <a:pt x="30" y="28"/>
                    </a:lnTo>
                    <a:lnTo>
                      <a:pt x="26" y="34"/>
                    </a:lnTo>
                    <a:lnTo>
                      <a:pt x="24" y="38"/>
                    </a:lnTo>
                    <a:lnTo>
                      <a:pt x="24" y="44"/>
                    </a:lnTo>
                    <a:lnTo>
                      <a:pt x="24" y="44"/>
                    </a:lnTo>
                    <a:lnTo>
                      <a:pt x="24" y="48"/>
                    </a:lnTo>
                    <a:lnTo>
                      <a:pt x="26" y="54"/>
                    </a:lnTo>
                    <a:lnTo>
                      <a:pt x="30" y="58"/>
                    </a:lnTo>
                    <a:lnTo>
                      <a:pt x="34" y="60"/>
                    </a:lnTo>
                    <a:lnTo>
                      <a:pt x="34" y="86"/>
                    </a:lnTo>
                    <a:lnTo>
                      <a:pt x="34" y="86"/>
                    </a:lnTo>
                    <a:lnTo>
                      <a:pt x="26" y="82"/>
                    </a:lnTo>
                    <a:lnTo>
                      <a:pt x="20" y="80"/>
                    </a:lnTo>
                    <a:lnTo>
                      <a:pt x="10" y="70"/>
                    </a:lnTo>
                    <a:lnTo>
                      <a:pt x="6" y="64"/>
                    </a:lnTo>
                    <a:lnTo>
                      <a:pt x="2" y="58"/>
                    </a:lnTo>
                    <a:lnTo>
                      <a:pt x="0" y="50"/>
                    </a:lnTo>
                    <a:lnTo>
                      <a:pt x="0" y="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54"/>
              <p:cNvSpPr>
                <a:spLocks/>
              </p:cNvSpPr>
              <p:nvPr/>
            </p:nvSpPr>
            <p:spPr bwMode="auto">
              <a:xfrm>
                <a:off x="8698040" y="6180944"/>
                <a:ext cx="462106" cy="462106"/>
              </a:xfrm>
              <a:custGeom>
                <a:avLst/>
                <a:gdLst>
                  <a:gd name="T0" fmla="*/ 116 w 232"/>
                  <a:gd name="T1" fmla="*/ 0 h 232"/>
                  <a:gd name="T2" fmla="*/ 116 w 232"/>
                  <a:gd name="T3" fmla="*/ 0 h 232"/>
                  <a:gd name="T4" fmla="*/ 104 w 232"/>
                  <a:gd name="T5" fmla="*/ 2 h 232"/>
                  <a:gd name="T6" fmla="*/ 92 w 232"/>
                  <a:gd name="T7" fmla="*/ 2 h 232"/>
                  <a:gd name="T8" fmla="*/ 70 w 232"/>
                  <a:gd name="T9" fmla="*/ 10 h 232"/>
                  <a:gd name="T10" fmla="*/ 50 w 232"/>
                  <a:gd name="T11" fmla="*/ 20 h 232"/>
                  <a:gd name="T12" fmla="*/ 34 w 232"/>
                  <a:gd name="T13" fmla="*/ 34 h 232"/>
                  <a:gd name="T14" fmla="*/ 20 w 232"/>
                  <a:gd name="T15" fmla="*/ 52 h 232"/>
                  <a:gd name="T16" fmla="*/ 8 w 232"/>
                  <a:gd name="T17" fmla="*/ 72 h 232"/>
                  <a:gd name="T18" fmla="*/ 2 w 232"/>
                  <a:gd name="T19" fmla="*/ 94 h 232"/>
                  <a:gd name="T20" fmla="*/ 0 w 232"/>
                  <a:gd name="T21" fmla="*/ 104 h 232"/>
                  <a:gd name="T22" fmla="*/ 0 w 232"/>
                  <a:gd name="T23" fmla="*/ 116 h 232"/>
                  <a:gd name="T24" fmla="*/ 0 w 232"/>
                  <a:gd name="T25" fmla="*/ 116 h 232"/>
                  <a:gd name="T26" fmla="*/ 0 w 232"/>
                  <a:gd name="T27" fmla="*/ 128 h 232"/>
                  <a:gd name="T28" fmla="*/ 2 w 232"/>
                  <a:gd name="T29" fmla="*/ 140 h 232"/>
                  <a:gd name="T30" fmla="*/ 8 w 232"/>
                  <a:gd name="T31" fmla="*/ 162 h 232"/>
                  <a:gd name="T32" fmla="*/ 20 w 232"/>
                  <a:gd name="T33" fmla="*/ 182 h 232"/>
                  <a:gd name="T34" fmla="*/ 34 w 232"/>
                  <a:gd name="T35" fmla="*/ 198 h 232"/>
                  <a:gd name="T36" fmla="*/ 50 w 232"/>
                  <a:gd name="T37" fmla="*/ 212 h 232"/>
                  <a:gd name="T38" fmla="*/ 70 w 232"/>
                  <a:gd name="T39" fmla="*/ 224 h 232"/>
                  <a:gd name="T40" fmla="*/ 92 w 232"/>
                  <a:gd name="T41" fmla="*/ 230 h 232"/>
                  <a:gd name="T42" fmla="*/ 104 w 232"/>
                  <a:gd name="T43" fmla="*/ 232 h 232"/>
                  <a:gd name="T44" fmla="*/ 116 w 232"/>
                  <a:gd name="T45" fmla="*/ 232 h 232"/>
                  <a:gd name="T46" fmla="*/ 116 w 232"/>
                  <a:gd name="T47" fmla="*/ 232 h 232"/>
                  <a:gd name="T48" fmla="*/ 128 w 232"/>
                  <a:gd name="T49" fmla="*/ 232 h 232"/>
                  <a:gd name="T50" fmla="*/ 138 w 232"/>
                  <a:gd name="T51" fmla="*/ 230 h 232"/>
                  <a:gd name="T52" fmla="*/ 160 w 232"/>
                  <a:gd name="T53" fmla="*/ 224 h 232"/>
                  <a:gd name="T54" fmla="*/ 180 w 232"/>
                  <a:gd name="T55" fmla="*/ 212 h 232"/>
                  <a:gd name="T56" fmla="*/ 198 w 232"/>
                  <a:gd name="T57" fmla="*/ 198 h 232"/>
                  <a:gd name="T58" fmla="*/ 212 w 232"/>
                  <a:gd name="T59" fmla="*/ 182 h 232"/>
                  <a:gd name="T60" fmla="*/ 222 w 232"/>
                  <a:gd name="T61" fmla="*/ 162 h 232"/>
                  <a:gd name="T62" fmla="*/ 230 w 232"/>
                  <a:gd name="T63" fmla="*/ 140 h 232"/>
                  <a:gd name="T64" fmla="*/ 230 w 232"/>
                  <a:gd name="T65" fmla="*/ 128 h 232"/>
                  <a:gd name="T66" fmla="*/ 232 w 232"/>
                  <a:gd name="T67" fmla="*/ 116 h 232"/>
                  <a:gd name="T68" fmla="*/ 232 w 232"/>
                  <a:gd name="T69" fmla="*/ 116 h 232"/>
                  <a:gd name="T70" fmla="*/ 230 w 232"/>
                  <a:gd name="T71" fmla="*/ 104 h 232"/>
                  <a:gd name="T72" fmla="*/ 230 w 232"/>
                  <a:gd name="T73" fmla="*/ 94 h 232"/>
                  <a:gd name="T74" fmla="*/ 222 w 232"/>
                  <a:gd name="T75" fmla="*/ 72 h 232"/>
                  <a:gd name="T76" fmla="*/ 212 w 232"/>
                  <a:gd name="T77" fmla="*/ 52 h 232"/>
                  <a:gd name="T78" fmla="*/ 198 w 232"/>
                  <a:gd name="T79" fmla="*/ 34 h 232"/>
                  <a:gd name="T80" fmla="*/ 180 w 232"/>
                  <a:gd name="T81" fmla="*/ 20 h 232"/>
                  <a:gd name="T82" fmla="*/ 160 w 232"/>
                  <a:gd name="T83" fmla="*/ 10 h 232"/>
                  <a:gd name="T84" fmla="*/ 138 w 232"/>
                  <a:gd name="T85" fmla="*/ 2 h 232"/>
                  <a:gd name="T86" fmla="*/ 128 w 232"/>
                  <a:gd name="T87" fmla="*/ 2 h 232"/>
                  <a:gd name="T88" fmla="*/ 116 w 232"/>
                  <a:gd name="T8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2" h="232">
                    <a:moveTo>
                      <a:pt x="116" y="0"/>
                    </a:moveTo>
                    <a:lnTo>
                      <a:pt x="116" y="0"/>
                    </a:lnTo>
                    <a:lnTo>
                      <a:pt x="104" y="2"/>
                    </a:lnTo>
                    <a:lnTo>
                      <a:pt x="92" y="2"/>
                    </a:lnTo>
                    <a:lnTo>
                      <a:pt x="70" y="10"/>
                    </a:lnTo>
                    <a:lnTo>
                      <a:pt x="50" y="20"/>
                    </a:lnTo>
                    <a:lnTo>
                      <a:pt x="34" y="34"/>
                    </a:lnTo>
                    <a:lnTo>
                      <a:pt x="20" y="52"/>
                    </a:lnTo>
                    <a:lnTo>
                      <a:pt x="8" y="72"/>
                    </a:lnTo>
                    <a:lnTo>
                      <a:pt x="2" y="94"/>
                    </a:lnTo>
                    <a:lnTo>
                      <a:pt x="0" y="104"/>
                    </a:lnTo>
                    <a:lnTo>
                      <a:pt x="0" y="116"/>
                    </a:lnTo>
                    <a:lnTo>
                      <a:pt x="0" y="116"/>
                    </a:lnTo>
                    <a:lnTo>
                      <a:pt x="0" y="128"/>
                    </a:lnTo>
                    <a:lnTo>
                      <a:pt x="2" y="140"/>
                    </a:lnTo>
                    <a:lnTo>
                      <a:pt x="8" y="162"/>
                    </a:lnTo>
                    <a:lnTo>
                      <a:pt x="20" y="182"/>
                    </a:lnTo>
                    <a:lnTo>
                      <a:pt x="34" y="198"/>
                    </a:lnTo>
                    <a:lnTo>
                      <a:pt x="50" y="212"/>
                    </a:lnTo>
                    <a:lnTo>
                      <a:pt x="70" y="224"/>
                    </a:lnTo>
                    <a:lnTo>
                      <a:pt x="92" y="230"/>
                    </a:lnTo>
                    <a:lnTo>
                      <a:pt x="104" y="232"/>
                    </a:lnTo>
                    <a:lnTo>
                      <a:pt x="116" y="232"/>
                    </a:lnTo>
                    <a:lnTo>
                      <a:pt x="116" y="232"/>
                    </a:lnTo>
                    <a:lnTo>
                      <a:pt x="128" y="232"/>
                    </a:lnTo>
                    <a:lnTo>
                      <a:pt x="138" y="230"/>
                    </a:lnTo>
                    <a:lnTo>
                      <a:pt x="160" y="224"/>
                    </a:lnTo>
                    <a:lnTo>
                      <a:pt x="180" y="212"/>
                    </a:lnTo>
                    <a:lnTo>
                      <a:pt x="198" y="198"/>
                    </a:lnTo>
                    <a:lnTo>
                      <a:pt x="212" y="182"/>
                    </a:lnTo>
                    <a:lnTo>
                      <a:pt x="222" y="162"/>
                    </a:lnTo>
                    <a:lnTo>
                      <a:pt x="230" y="140"/>
                    </a:lnTo>
                    <a:lnTo>
                      <a:pt x="230" y="128"/>
                    </a:lnTo>
                    <a:lnTo>
                      <a:pt x="232" y="116"/>
                    </a:lnTo>
                    <a:lnTo>
                      <a:pt x="232" y="116"/>
                    </a:lnTo>
                    <a:lnTo>
                      <a:pt x="230" y="104"/>
                    </a:lnTo>
                    <a:lnTo>
                      <a:pt x="230" y="94"/>
                    </a:lnTo>
                    <a:lnTo>
                      <a:pt x="222" y="72"/>
                    </a:lnTo>
                    <a:lnTo>
                      <a:pt x="212" y="52"/>
                    </a:lnTo>
                    <a:lnTo>
                      <a:pt x="198" y="34"/>
                    </a:lnTo>
                    <a:lnTo>
                      <a:pt x="180" y="20"/>
                    </a:lnTo>
                    <a:lnTo>
                      <a:pt x="160" y="10"/>
                    </a:lnTo>
                    <a:lnTo>
                      <a:pt x="138" y="2"/>
                    </a:lnTo>
                    <a:lnTo>
                      <a:pt x="128" y="2"/>
                    </a:lnTo>
                    <a:lnTo>
                      <a:pt x="1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55"/>
              <p:cNvSpPr>
                <a:spLocks/>
              </p:cNvSpPr>
              <p:nvPr/>
            </p:nvSpPr>
            <p:spPr bwMode="auto">
              <a:xfrm>
                <a:off x="8949011" y="6439883"/>
                <a:ext cx="31869" cy="95608"/>
              </a:xfrm>
              <a:custGeom>
                <a:avLst/>
                <a:gdLst>
                  <a:gd name="T0" fmla="*/ 0 w 16"/>
                  <a:gd name="T1" fmla="*/ 0 h 48"/>
                  <a:gd name="T2" fmla="*/ 0 w 16"/>
                  <a:gd name="T3" fmla="*/ 48 h 48"/>
                  <a:gd name="T4" fmla="*/ 0 w 16"/>
                  <a:gd name="T5" fmla="*/ 48 h 48"/>
                  <a:gd name="T6" fmla="*/ 6 w 16"/>
                  <a:gd name="T7" fmla="*/ 44 h 48"/>
                  <a:gd name="T8" fmla="*/ 12 w 16"/>
                  <a:gd name="T9" fmla="*/ 38 h 48"/>
                  <a:gd name="T10" fmla="*/ 14 w 16"/>
                  <a:gd name="T11" fmla="*/ 32 h 48"/>
                  <a:gd name="T12" fmla="*/ 16 w 16"/>
                  <a:gd name="T13" fmla="*/ 24 h 48"/>
                  <a:gd name="T14" fmla="*/ 16 w 16"/>
                  <a:gd name="T15" fmla="*/ 24 h 48"/>
                  <a:gd name="T16" fmla="*/ 14 w 16"/>
                  <a:gd name="T17" fmla="*/ 16 h 48"/>
                  <a:gd name="T18" fmla="*/ 12 w 16"/>
                  <a:gd name="T19" fmla="*/ 10 h 48"/>
                  <a:gd name="T20" fmla="*/ 6 w 16"/>
                  <a:gd name="T21" fmla="*/ 4 h 48"/>
                  <a:gd name="T22" fmla="*/ 0 w 16"/>
                  <a:gd name="T2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48">
                    <a:moveTo>
                      <a:pt x="0" y="0"/>
                    </a:moveTo>
                    <a:lnTo>
                      <a:pt x="0" y="48"/>
                    </a:lnTo>
                    <a:lnTo>
                      <a:pt x="0" y="48"/>
                    </a:lnTo>
                    <a:lnTo>
                      <a:pt x="6" y="44"/>
                    </a:lnTo>
                    <a:lnTo>
                      <a:pt x="12" y="38"/>
                    </a:lnTo>
                    <a:lnTo>
                      <a:pt x="14" y="32"/>
                    </a:lnTo>
                    <a:lnTo>
                      <a:pt x="16" y="24"/>
                    </a:lnTo>
                    <a:lnTo>
                      <a:pt x="16" y="24"/>
                    </a:lnTo>
                    <a:lnTo>
                      <a:pt x="14" y="16"/>
                    </a:lnTo>
                    <a:lnTo>
                      <a:pt x="12" y="10"/>
                    </a:lnTo>
                    <a:lnTo>
                      <a:pt x="6" y="4"/>
                    </a:lnTo>
                    <a:lnTo>
                      <a:pt x="0" y="0"/>
                    </a:lnTo>
                    <a:close/>
                  </a:path>
                </a:pathLst>
              </a:custGeom>
              <a:solidFill>
                <a:srgbClr val="F897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56"/>
              <p:cNvSpPr>
                <a:spLocks/>
              </p:cNvSpPr>
              <p:nvPr/>
            </p:nvSpPr>
            <p:spPr bwMode="auto">
              <a:xfrm>
                <a:off x="8949011" y="6439883"/>
                <a:ext cx="31869" cy="95608"/>
              </a:xfrm>
              <a:custGeom>
                <a:avLst/>
                <a:gdLst>
                  <a:gd name="T0" fmla="*/ 0 w 16"/>
                  <a:gd name="T1" fmla="*/ 0 h 48"/>
                  <a:gd name="T2" fmla="*/ 0 w 16"/>
                  <a:gd name="T3" fmla="*/ 48 h 48"/>
                  <a:gd name="T4" fmla="*/ 0 w 16"/>
                  <a:gd name="T5" fmla="*/ 48 h 48"/>
                  <a:gd name="T6" fmla="*/ 6 w 16"/>
                  <a:gd name="T7" fmla="*/ 44 h 48"/>
                  <a:gd name="T8" fmla="*/ 12 w 16"/>
                  <a:gd name="T9" fmla="*/ 38 h 48"/>
                  <a:gd name="T10" fmla="*/ 14 w 16"/>
                  <a:gd name="T11" fmla="*/ 32 h 48"/>
                  <a:gd name="T12" fmla="*/ 16 w 16"/>
                  <a:gd name="T13" fmla="*/ 24 h 48"/>
                  <a:gd name="T14" fmla="*/ 16 w 16"/>
                  <a:gd name="T15" fmla="*/ 24 h 48"/>
                  <a:gd name="T16" fmla="*/ 14 w 16"/>
                  <a:gd name="T17" fmla="*/ 16 h 48"/>
                  <a:gd name="T18" fmla="*/ 12 w 16"/>
                  <a:gd name="T19" fmla="*/ 10 h 48"/>
                  <a:gd name="T20" fmla="*/ 6 w 16"/>
                  <a:gd name="T21" fmla="*/ 4 h 48"/>
                  <a:gd name="T22" fmla="*/ 0 w 16"/>
                  <a:gd name="T2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48">
                    <a:moveTo>
                      <a:pt x="0" y="0"/>
                    </a:moveTo>
                    <a:lnTo>
                      <a:pt x="0" y="48"/>
                    </a:lnTo>
                    <a:lnTo>
                      <a:pt x="0" y="48"/>
                    </a:lnTo>
                    <a:lnTo>
                      <a:pt x="6" y="44"/>
                    </a:lnTo>
                    <a:lnTo>
                      <a:pt x="12" y="38"/>
                    </a:lnTo>
                    <a:lnTo>
                      <a:pt x="14" y="32"/>
                    </a:lnTo>
                    <a:lnTo>
                      <a:pt x="16" y="24"/>
                    </a:lnTo>
                    <a:lnTo>
                      <a:pt x="16" y="24"/>
                    </a:lnTo>
                    <a:lnTo>
                      <a:pt x="14" y="16"/>
                    </a:lnTo>
                    <a:lnTo>
                      <a:pt x="12" y="10"/>
                    </a:lnTo>
                    <a:lnTo>
                      <a:pt x="6"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4" name="Group 123"/>
            <p:cNvGrpSpPr/>
            <p:nvPr/>
          </p:nvGrpSpPr>
          <p:grpSpPr>
            <a:xfrm>
              <a:off x="3937977" y="5007431"/>
              <a:ext cx="514966" cy="843112"/>
              <a:chOff x="6303849" y="5698920"/>
              <a:chExt cx="756900" cy="1334530"/>
            </a:xfrm>
          </p:grpSpPr>
          <p:sp>
            <p:nvSpPr>
              <p:cNvPr id="125" name="Freeform 157"/>
              <p:cNvSpPr>
                <a:spLocks/>
              </p:cNvSpPr>
              <p:nvPr/>
            </p:nvSpPr>
            <p:spPr bwMode="auto">
              <a:xfrm>
                <a:off x="6742055" y="5698920"/>
                <a:ext cx="163331" cy="163331"/>
              </a:xfrm>
              <a:custGeom>
                <a:avLst/>
                <a:gdLst>
                  <a:gd name="T0" fmla="*/ 82 w 82"/>
                  <a:gd name="T1" fmla="*/ 42 h 82"/>
                  <a:gd name="T2" fmla="*/ 82 w 82"/>
                  <a:gd name="T3" fmla="*/ 42 h 82"/>
                  <a:gd name="T4" fmla="*/ 82 w 82"/>
                  <a:gd name="T5" fmla="*/ 50 h 82"/>
                  <a:gd name="T6" fmla="*/ 78 w 82"/>
                  <a:gd name="T7" fmla="*/ 58 h 82"/>
                  <a:gd name="T8" fmla="*/ 76 w 82"/>
                  <a:gd name="T9" fmla="*/ 64 h 82"/>
                  <a:gd name="T10" fmla="*/ 70 w 82"/>
                  <a:gd name="T11" fmla="*/ 70 h 82"/>
                  <a:gd name="T12" fmla="*/ 64 w 82"/>
                  <a:gd name="T13" fmla="*/ 76 h 82"/>
                  <a:gd name="T14" fmla="*/ 58 w 82"/>
                  <a:gd name="T15" fmla="*/ 78 h 82"/>
                  <a:gd name="T16" fmla="*/ 50 w 82"/>
                  <a:gd name="T17" fmla="*/ 82 h 82"/>
                  <a:gd name="T18" fmla="*/ 42 w 82"/>
                  <a:gd name="T19" fmla="*/ 82 h 82"/>
                  <a:gd name="T20" fmla="*/ 42 w 82"/>
                  <a:gd name="T21" fmla="*/ 82 h 82"/>
                  <a:gd name="T22" fmla="*/ 34 w 82"/>
                  <a:gd name="T23" fmla="*/ 82 h 82"/>
                  <a:gd name="T24" fmla="*/ 26 w 82"/>
                  <a:gd name="T25" fmla="*/ 78 h 82"/>
                  <a:gd name="T26" fmla="*/ 18 w 82"/>
                  <a:gd name="T27" fmla="*/ 76 h 82"/>
                  <a:gd name="T28" fmla="*/ 12 w 82"/>
                  <a:gd name="T29" fmla="*/ 70 h 82"/>
                  <a:gd name="T30" fmla="*/ 8 w 82"/>
                  <a:gd name="T31" fmla="*/ 64 h 82"/>
                  <a:gd name="T32" fmla="*/ 4 w 82"/>
                  <a:gd name="T33" fmla="*/ 58 h 82"/>
                  <a:gd name="T34" fmla="*/ 2 w 82"/>
                  <a:gd name="T35" fmla="*/ 50 h 82"/>
                  <a:gd name="T36" fmla="*/ 0 w 82"/>
                  <a:gd name="T37" fmla="*/ 42 h 82"/>
                  <a:gd name="T38" fmla="*/ 0 w 82"/>
                  <a:gd name="T39" fmla="*/ 42 h 82"/>
                  <a:gd name="T40" fmla="*/ 2 w 82"/>
                  <a:gd name="T41" fmla="*/ 34 h 82"/>
                  <a:gd name="T42" fmla="*/ 4 w 82"/>
                  <a:gd name="T43" fmla="*/ 26 h 82"/>
                  <a:gd name="T44" fmla="*/ 8 w 82"/>
                  <a:gd name="T45" fmla="*/ 18 h 82"/>
                  <a:gd name="T46" fmla="*/ 12 w 82"/>
                  <a:gd name="T47" fmla="*/ 12 h 82"/>
                  <a:gd name="T48" fmla="*/ 18 w 82"/>
                  <a:gd name="T49" fmla="*/ 8 h 82"/>
                  <a:gd name="T50" fmla="*/ 26 w 82"/>
                  <a:gd name="T51" fmla="*/ 4 h 82"/>
                  <a:gd name="T52" fmla="*/ 34 w 82"/>
                  <a:gd name="T53" fmla="*/ 2 h 82"/>
                  <a:gd name="T54" fmla="*/ 42 w 82"/>
                  <a:gd name="T55" fmla="*/ 0 h 82"/>
                  <a:gd name="T56" fmla="*/ 42 w 82"/>
                  <a:gd name="T57" fmla="*/ 0 h 82"/>
                  <a:gd name="T58" fmla="*/ 50 w 82"/>
                  <a:gd name="T59" fmla="*/ 2 h 82"/>
                  <a:gd name="T60" fmla="*/ 58 w 82"/>
                  <a:gd name="T61" fmla="*/ 4 h 82"/>
                  <a:gd name="T62" fmla="*/ 64 w 82"/>
                  <a:gd name="T63" fmla="*/ 8 h 82"/>
                  <a:gd name="T64" fmla="*/ 70 w 82"/>
                  <a:gd name="T65" fmla="*/ 12 h 82"/>
                  <a:gd name="T66" fmla="*/ 76 w 82"/>
                  <a:gd name="T67" fmla="*/ 18 h 82"/>
                  <a:gd name="T68" fmla="*/ 78 w 82"/>
                  <a:gd name="T69" fmla="*/ 26 h 82"/>
                  <a:gd name="T70" fmla="*/ 82 w 82"/>
                  <a:gd name="T71" fmla="*/ 34 h 82"/>
                  <a:gd name="T72" fmla="*/ 82 w 82"/>
                  <a:gd name="T73" fmla="*/ 4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82">
                    <a:moveTo>
                      <a:pt x="82" y="42"/>
                    </a:moveTo>
                    <a:lnTo>
                      <a:pt x="82" y="42"/>
                    </a:lnTo>
                    <a:lnTo>
                      <a:pt x="82" y="50"/>
                    </a:lnTo>
                    <a:lnTo>
                      <a:pt x="78" y="58"/>
                    </a:lnTo>
                    <a:lnTo>
                      <a:pt x="76" y="64"/>
                    </a:lnTo>
                    <a:lnTo>
                      <a:pt x="70" y="70"/>
                    </a:lnTo>
                    <a:lnTo>
                      <a:pt x="64" y="76"/>
                    </a:lnTo>
                    <a:lnTo>
                      <a:pt x="58" y="78"/>
                    </a:lnTo>
                    <a:lnTo>
                      <a:pt x="50" y="82"/>
                    </a:lnTo>
                    <a:lnTo>
                      <a:pt x="42" y="82"/>
                    </a:lnTo>
                    <a:lnTo>
                      <a:pt x="42" y="82"/>
                    </a:lnTo>
                    <a:lnTo>
                      <a:pt x="34" y="82"/>
                    </a:lnTo>
                    <a:lnTo>
                      <a:pt x="26" y="78"/>
                    </a:lnTo>
                    <a:lnTo>
                      <a:pt x="18" y="76"/>
                    </a:lnTo>
                    <a:lnTo>
                      <a:pt x="12" y="70"/>
                    </a:lnTo>
                    <a:lnTo>
                      <a:pt x="8" y="64"/>
                    </a:lnTo>
                    <a:lnTo>
                      <a:pt x="4" y="58"/>
                    </a:lnTo>
                    <a:lnTo>
                      <a:pt x="2" y="50"/>
                    </a:lnTo>
                    <a:lnTo>
                      <a:pt x="0" y="42"/>
                    </a:lnTo>
                    <a:lnTo>
                      <a:pt x="0" y="42"/>
                    </a:lnTo>
                    <a:lnTo>
                      <a:pt x="2" y="34"/>
                    </a:lnTo>
                    <a:lnTo>
                      <a:pt x="4" y="26"/>
                    </a:lnTo>
                    <a:lnTo>
                      <a:pt x="8" y="18"/>
                    </a:lnTo>
                    <a:lnTo>
                      <a:pt x="12" y="12"/>
                    </a:lnTo>
                    <a:lnTo>
                      <a:pt x="18" y="8"/>
                    </a:lnTo>
                    <a:lnTo>
                      <a:pt x="26" y="4"/>
                    </a:lnTo>
                    <a:lnTo>
                      <a:pt x="34" y="2"/>
                    </a:lnTo>
                    <a:lnTo>
                      <a:pt x="42" y="0"/>
                    </a:lnTo>
                    <a:lnTo>
                      <a:pt x="42" y="0"/>
                    </a:lnTo>
                    <a:lnTo>
                      <a:pt x="50" y="2"/>
                    </a:lnTo>
                    <a:lnTo>
                      <a:pt x="58" y="4"/>
                    </a:lnTo>
                    <a:lnTo>
                      <a:pt x="64" y="8"/>
                    </a:lnTo>
                    <a:lnTo>
                      <a:pt x="70" y="12"/>
                    </a:lnTo>
                    <a:lnTo>
                      <a:pt x="76" y="18"/>
                    </a:lnTo>
                    <a:lnTo>
                      <a:pt x="78" y="26"/>
                    </a:lnTo>
                    <a:lnTo>
                      <a:pt x="82" y="34"/>
                    </a:lnTo>
                    <a:lnTo>
                      <a:pt x="82" y="42"/>
                    </a:lnTo>
                    <a:close/>
                  </a:path>
                </a:pathLst>
              </a:custGeom>
              <a:solidFill>
                <a:srgbClr val="F897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58"/>
              <p:cNvSpPr>
                <a:spLocks/>
              </p:cNvSpPr>
              <p:nvPr/>
            </p:nvSpPr>
            <p:spPr bwMode="auto">
              <a:xfrm>
                <a:off x="6742055" y="5698920"/>
                <a:ext cx="163331" cy="163331"/>
              </a:xfrm>
              <a:custGeom>
                <a:avLst/>
                <a:gdLst>
                  <a:gd name="T0" fmla="*/ 82 w 82"/>
                  <a:gd name="T1" fmla="*/ 42 h 82"/>
                  <a:gd name="T2" fmla="*/ 82 w 82"/>
                  <a:gd name="T3" fmla="*/ 42 h 82"/>
                  <a:gd name="T4" fmla="*/ 82 w 82"/>
                  <a:gd name="T5" fmla="*/ 50 h 82"/>
                  <a:gd name="T6" fmla="*/ 78 w 82"/>
                  <a:gd name="T7" fmla="*/ 58 h 82"/>
                  <a:gd name="T8" fmla="*/ 76 w 82"/>
                  <a:gd name="T9" fmla="*/ 64 h 82"/>
                  <a:gd name="T10" fmla="*/ 70 w 82"/>
                  <a:gd name="T11" fmla="*/ 70 h 82"/>
                  <a:gd name="T12" fmla="*/ 64 w 82"/>
                  <a:gd name="T13" fmla="*/ 76 h 82"/>
                  <a:gd name="T14" fmla="*/ 58 w 82"/>
                  <a:gd name="T15" fmla="*/ 78 h 82"/>
                  <a:gd name="T16" fmla="*/ 50 w 82"/>
                  <a:gd name="T17" fmla="*/ 82 h 82"/>
                  <a:gd name="T18" fmla="*/ 42 w 82"/>
                  <a:gd name="T19" fmla="*/ 82 h 82"/>
                  <a:gd name="T20" fmla="*/ 42 w 82"/>
                  <a:gd name="T21" fmla="*/ 82 h 82"/>
                  <a:gd name="T22" fmla="*/ 34 w 82"/>
                  <a:gd name="T23" fmla="*/ 82 h 82"/>
                  <a:gd name="T24" fmla="*/ 26 w 82"/>
                  <a:gd name="T25" fmla="*/ 78 h 82"/>
                  <a:gd name="T26" fmla="*/ 18 w 82"/>
                  <a:gd name="T27" fmla="*/ 76 h 82"/>
                  <a:gd name="T28" fmla="*/ 12 w 82"/>
                  <a:gd name="T29" fmla="*/ 70 h 82"/>
                  <a:gd name="T30" fmla="*/ 8 w 82"/>
                  <a:gd name="T31" fmla="*/ 64 h 82"/>
                  <a:gd name="T32" fmla="*/ 4 w 82"/>
                  <a:gd name="T33" fmla="*/ 58 h 82"/>
                  <a:gd name="T34" fmla="*/ 2 w 82"/>
                  <a:gd name="T35" fmla="*/ 50 h 82"/>
                  <a:gd name="T36" fmla="*/ 0 w 82"/>
                  <a:gd name="T37" fmla="*/ 42 h 82"/>
                  <a:gd name="T38" fmla="*/ 0 w 82"/>
                  <a:gd name="T39" fmla="*/ 42 h 82"/>
                  <a:gd name="T40" fmla="*/ 2 w 82"/>
                  <a:gd name="T41" fmla="*/ 34 h 82"/>
                  <a:gd name="T42" fmla="*/ 4 w 82"/>
                  <a:gd name="T43" fmla="*/ 26 h 82"/>
                  <a:gd name="T44" fmla="*/ 8 w 82"/>
                  <a:gd name="T45" fmla="*/ 18 h 82"/>
                  <a:gd name="T46" fmla="*/ 12 w 82"/>
                  <a:gd name="T47" fmla="*/ 12 h 82"/>
                  <a:gd name="T48" fmla="*/ 18 w 82"/>
                  <a:gd name="T49" fmla="*/ 8 h 82"/>
                  <a:gd name="T50" fmla="*/ 26 w 82"/>
                  <a:gd name="T51" fmla="*/ 4 h 82"/>
                  <a:gd name="T52" fmla="*/ 34 w 82"/>
                  <a:gd name="T53" fmla="*/ 2 h 82"/>
                  <a:gd name="T54" fmla="*/ 42 w 82"/>
                  <a:gd name="T55" fmla="*/ 0 h 82"/>
                  <a:gd name="T56" fmla="*/ 42 w 82"/>
                  <a:gd name="T57" fmla="*/ 0 h 82"/>
                  <a:gd name="T58" fmla="*/ 50 w 82"/>
                  <a:gd name="T59" fmla="*/ 2 h 82"/>
                  <a:gd name="T60" fmla="*/ 58 w 82"/>
                  <a:gd name="T61" fmla="*/ 4 h 82"/>
                  <a:gd name="T62" fmla="*/ 64 w 82"/>
                  <a:gd name="T63" fmla="*/ 8 h 82"/>
                  <a:gd name="T64" fmla="*/ 70 w 82"/>
                  <a:gd name="T65" fmla="*/ 12 h 82"/>
                  <a:gd name="T66" fmla="*/ 76 w 82"/>
                  <a:gd name="T67" fmla="*/ 18 h 82"/>
                  <a:gd name="T68" fmla="*/ 78 w 82"/>
                  <a:gd name="T69" fmla="*/ 26 h 82"/>
                  <a:gd name="T70" fmla="*/ 82 w 82"/>
                  <a:gd name="T71" fmla="*/ 34 h 82"/>
                  <a:gd name="T72" fmla="*/ 82 w 82"/>
                  <a:gd name="T73" fmla="*/ 4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82">
                    <a:moveTo>
                      <a:pt x="82" y="42"/>
                    </a:moveTo>
                    <a:lnTo>
                      <a:pt x="82" y="42"/>
                    </a:lnTo>
                    <a:lnTo>
                      <a:pt x="82" y="50"/>
                    </a:lnTo>
                    <a:lnTo>
                      <a:pt x="78" y="58"/>
                    </a:lnTo>
                    <a:lnTo>
                      <a:pt x="76" y="64"/>
                    </a:lnTo>
                    <a:lnTo>
                      <a:pt x="70" y="70"/>
                    </a:lnTo>
                    <a:lnTo>
                      <a:pt x="64" y="76"/>
                    </a:lnTo>
                    <a:lnTo>
                      <a:pt x="58" y="78"/>
                    </a:lnTo>
                    <a:lnTo>
                      <a:pt x="50" y="82"/>
                    </a:lnTo>
                    <a:lnTo>
                      <a:pt x="42" y="82"/>
                    </a:lnTo>
                    <a:lnTo>
                      <a:pt x="42" y="82"/>
                    </a:lnTo>
                    <a:lnTo>
                      <a:pt x="34" y="82"/>
                    </a:lnTo>
                    <a:lnTo>
                      <a:pt x="26" y="78"/>
                    </a:lnTo>
                    <a:lnTo>
                      <a:pt x="18" y="76"/>
                    </a:lnTo>
                    <a:lnTo>
                      <a:pt x="12" y="70"/>
                    </a:lnTo>
                    <a:lnTo>
                      <a:pt x="8" y="64"/>
                    </a:lnTo>
                    <a:lnTo>
                      <a:pt x="4" y="58"/>
                    </a:lnTo>
                    <a:lnTo>
                      <a:pt x="2" y="50"/>
                    </a:lnTo>
                    <a:lnTo>
                      <a:pt x="0" y="42"/>
                    </a:lnTo>
                    <a:lnTo>
                      <a:pt x="0" y="42"/>
                    </a:lnTo>
                    <a:lnTo>
                      <a:pt x="2" y="34"/>
                    </a:lnTo>
                    <a:lnTo>
                      <a:pt x="4" y="26"/>
                    </a:lnTo>
                    <a:lnTo>
                      <a:pt x="8" y="18"/>
                    </a:lnTo>
                    <a:lnTo>
                      <a:pt x="12" y="12"/>
                    </a:lnTo>
                    <a:lnTo>
                      <a:pt x="18" y="8"/>
                    </a:lnTo>
                    <a:lnTo>
                      <a:pt x="26" y="4"/>
                    </a:lnTo>
                    <a:lnTo>
                      <a:pt x="34" y="2"/>
                    </a:lnTo>
                    <a:lnTo>
                      <a:pt x="42" y="0"/>
                    </a:lnTo>
                    <a:lnTo>
                      <a:pt x="42" y="0"/>
                    </a:lnTo>
                    <a:lnTo>
                      <a:pt x="50" y="2"/>
                    </a:lnTo>
                    <a:lnTo>
                      <a:pt x="58" y="4"/>
                    </a:lnTo>
                    <a:lnTo>
                      <a:pt x="64" y="8"/>
                    </a:lnTo>
                    <a:lnTo>
                      <a:pt x="70" y="12"/>
                    </a:lnTo>
                    <a:lnTo>
                      <a:pt x="76" y="18"/>
                    </a:lnTo>
                    <a:lnTo>
                      <a:pt x="78" y="26"/>
                    </a:lnTo>
                    <a:lnTo>
                      <a:pt x="82" y="34"/>
                    </a:lnTo>
                    <a:lnTo>
                      <a:pt x="82" y="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59"/>
              <p:cNvSpPr>
                <a:spLocks/>
              </p:cNvSpPr>
              <p:nvPr/>
            </p:nvSpPr>
            <p:spPr bwMode="auto">
              <a:xfrm>
                <a:off x="6706202" y="5870218"/>
                <a:ext cx="239020" cy="557714"/>
              </a:xfrm>
              <a:custGeom>
                <a:avLst/>
                <a:gdLst>
                  <a:gd name="T0" fmla="*/ 90 w 120"/>
                  <a:gd name="T1" fmla="*/ 0 h 280"/>
                  <a:gd name="T2" fmla="*/ 88 w 120"/>
                  <a:gd name="T3" fmla="*/ 0 h 280"/>
                  <a:gd name="T4" fmla="*/ 88 w 120"/>
                  <a:gd name="T5" fmla="*/ 0 h 280"/>
                  <a:gd name="T6" fmla="*/ 82 w 120"/>
                  <a:gd name="T7" fmla="*/ 4 h 280"/>
                  <a:gd name="T8" fmla="*/ 74 w 120"/>
                  <a:gd name="T9" fmla="*/ 8 h 280"/>
                  <a:gd name="T10" fmla="*/ 66 w 120"/>
                  <a:gd name="T11" fmla="*/ 10 h 280"/>
                  <a:gd name="T12" fmla="*/ 60 w 120"/>
                  <a:gd name="T13" fmla="*/ 12 h 280"/>
                  <a:gd name="T14" fmla="*/ 60 w 120"/>
                  <a:gd name="T15" fmla="*/ 12 h 280"/>
                  <a:gd name="T16" fmla="*/ 52 w 120"/>
                  <a:gd name="T17" fmla="*/ 10 h 280"/>
                  <a:gd name="T18" fmla="*/ 44 w 120"/>
                  <a:gd name="T19" fmla="*/ 8 h 280"/>
                  <a:gd name="T20" fmla="*/ 36 w 120"/>
                  <a:gd name="T21" fmla="*/ 4 h 280"/>
                  <a:gd name="T22" fmla="*/ 30 w 120"/>
                  <a:gd name="T23" fmla="*/ 0 h 280"/>
                  <a:gd name="T24" fmla="*/ 28 w 120"/>
                  <a:gd name="T25" fmla="*/ 0 h 280"/>
                  <a:gd name="T26" fmla="*/ 28 w 120"/>
                  <a:gd name="T27" fmla="*/ 0 h 280"/>
                  <a:gd name="T28" fmla="*/ 18 w 120"/>
                  <a:gd name="T29" fmla="*/ 2 h 280"/>
                  <a:gd name="T30" fmla="*/ 8 w 120"/>
                  <a:gd name="T31" fmla="*/ 8 h 280"/>
                  <a:gd name="T32" fmla="*/ 2 w 120"/>
                  <a:gd name="T33" fmla="*/ 18 h 280"/>
                  <a:gd name="T34" fmla="*/ 0 w 120"/>
                  <a:gd name="T35" fmla="*/ 30 h 280"/>
                  <a:gd name="T36" fmla="*/ 0 w 120"/>
                  <a:gd name="T37" fmla="*/ 120 h 280"/>
                  <a:gd name="T38" fmla="*/ 0 w 120"/>
                  <a:gd name="T39" fmla="*/ 120 h 280"/>
                  <a:gd name="T40" fmla="*/ 2 w 120"/>
                  <a:gd name="T41" fmla="*/ 128 h 280"/>
                  <a:gd name="T42" fmla="*/ 4 w 120"/>
                  <a:gd name="T43" fmla="*/ 136 h 280"/>
                  <a:gd name="T44" fmla="*/ 10 w 120"/>
                  <a:gd name="T45" fmla="*/ 142 h 280"/>
                  <a:gd name="T46" fmla="*/ 16 w 120"/>
                  <a:gd name="T47" fmla="*/ 146 h 280"/>
                  <a:gd name="T48" fmla="*/ 30 w 120"/>
                  <a:gd name="T49" fmla="*/ 250 h 280"/>
                  <a:gd name="T50" fmla="*/ 30 w 120"/>
                  <a:gd name="T51" fmla="*/ 250 h 280"/>
                  <a:gd name="T52" fmla="*/ 32 w 120"/>
                  <a:gd name="T53" fmla="*/ 262 h 280"/>
                  <a:gd name="T54" fmla="*/ 38 w 120"/>
                  <a:gd name="T55" fmla="*/ 270 h 280"/>
                  <a:gd name="T56" fmla="*/ 48 w 120"/>
                  <a:gd name="T57" fmla="*/ 278 h 280"/>
                  <a:gd name="T58" fmla="*/ 58 w 120"/>
                  <a:gd name="T59" fmla="*/ 280 h 280"/>
                  <a:gd name="T60" fmla="*/ 62 w 120"/>
                  <a:gd name="T61" fmla="*/ 280 h 280"/>
                  <a:gd name="T62" fmla="*/ 62 w 120"/>
                  <a:gd name="T63" fmla="*/ 280 h 280"/>
                  <a:gd name="T64" fmla="*/ 72 w 120"/>
                  <a:gd name="T65" fmla="*/ 278 h 280"/>
                  <a:gd name="T66" fmla="*/ 82 w 120"/>
                  <a:gd name="T67" fmla="*/ 270 h 280"/>
                  <a:gd name="T68" fmla="*/ 88 w 120"/>
                  <a:gd name="T69" fmla="*/ 262 h 280"/>
                  <a:gd name="T70" fmla="*/ 90 w 120"/>
                  <a:gd name="T71" fmla="*/ 250 h 280"/>
                  <a:gd name="T72" fmla="*/ 104 w 120"/>
                  <a:gd name="T73" fmla="*/ 146 h 280"/>
                  <a:gd name="T74" fmla="*/ 104 w 120"/>
                  <a:gd name="T75" fmla="*/ 146 h 280"/>
                  <a:gd name="T76" fmla="*/ 110 w 120"/>
                  <a:gd name="T77" fmla="*/ 142 h 280"/>
                  <a:gd name="T78" fmla="*/ 116 w 120"/>
                  <a:gd name="T79" fmla="*/ 136 h 280"/>
                  <a:gd name="T80" fmla="*/ 118 w 120"/>
                  <a:gd name="T81" fmla="*/ 128 h 280"/>
                  <a:gd name="T82" fmla="*/ 120 w 120"/>
                  <a:gd name="T83" fmla="*/ 120 h 280"/>
                  <a:gd name="T84" fmla="*/ 120 w 120"/>
                  <a:gd name="T85" fmla="*/ 30 h 280"/>
                  <a:gd name="T86" fmla="*/ 120 w 120"/>
                  <a:gd name="T87" fmla="*/ 30 h 280"/>
                  <a:gd name="T88" fmla="*/ 118 w 120"/>
                  <a:gd name="T89" fmla="*/ 18 h 280"/>
                  <a:gd name="T90" fmla="*/ 112 w 120"/>
                  <a:gd name="T91" fmla="*/ 8 h 280"/>
                  <a:gd name="T92" fmla="*/ 102 w 120"/>
                  <a:gd name="T93" fmla="*/ 2 h 280"/>
                  <a:gd name="T94" fmla="*/ 90 w 120"/>
                  <a:gd name="T9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80">
                    <a:moveTo>
                      <a:pt x="90" y="0"/>
                    </a:moveTo>
                    <a:lnTo>
                      <a:pt x="88" y="0"/>
                    </a:lnTo>
                    <a:lnTo>
                      <a:pt x="88" y="0"/>
                    </a:lnTo>
                    <a:lnTo>
                      <a:pt x="82" y="4"/>
                    </a:lnTo>
                    <a:lnTo>
                      <a:pt x="74" y="8"/>
                    </a:lnTo>
                    <a:lnTo>
                      <a:pt x="66" y="10"/>
                    </a:lnTo>
                    <a:lnTo>
                      <a:pt x="60" y="12"/>
                    </a:lnTo>
                    <a:lnTo>
                      <a:pt x="60" y="12"/>
                    </a:lnTo>
                    <a:lnTo>
                      <a:pt x="52" y="10"/>
                    </a:lnTo>
                    <a:lnTo>
                      <a:pt x="44" y="8"/>
                    </a:lnTo>
                    <a:lnTo>
                      <a:pt x="36" y="4"/>
                    </a:lnTo>
                    <a:lnTo>
                      <a:pt x="30" y="0"/>
                    </a:lnTo>
                    <a:lnTo>
                      <a:pt x="28" y="0"/>
                    </a:lnTo>
                    <a:lnTo>
                      <a:pt x="28" y="0"/>
                    </a:lnTo>
                    <a:lnTo>
                      <a:pt x="18" y="2"/>
                    </a:lnTo>
                    <a:lnTo>
                      <a:pt x="8" y="8"/>
                    </a:lnTo>
                    <a:lnTo>
                      <a:pt x="2" y="18"/>
                    </a:lnTo>
                    <a:lnTo>
                      <a:pt x="0" y="30"/>
                    </a:lnTo>
                    <a:lnTo>
                      <a:pt x="0" y="120"/>
                    </a:lnTo>
                    <a:lnTo>
                      <a:pt x="0" y="120"/>
                    </a:lnTo>
                    <a:lnTo>
                      <a:pt x="2" y="128"/>
                    </a:lnTo>
                    <a:lnTo>
                      <a:pt x="4" y="136"/>
                    </a:lnTo>
                    <a:lnTo>
                      <a:pt x="10" y="142"/>
                    </a:lnTo>
                    <a:lnTo>
                      <a:pt x="16" y="146"/>
                    </a:lnTo>
                    <a:lnTo>
                      <a:pt x="30" y="250"/>
                    </a:lnTo>
                    <a:lnTo>
                      <a:pt x="30" y="250"/>
                    </a:lnTo>
                    <a:lnTo>
                      <a:pt x="32" y="262"/>
                    </a:lnTo>
                    <a:lnTo>
                      <a:pt x="38" y="270"/>
                    </a:lnTo>
                    <a:lnTo>
                      <a:pt x="48" y="278"/>
                    </a:lnTo>
                    <a:lnTo>
                      <a:pt x="58" y="280"/>
                    </a:lnTo>
                    <a:lnTo>
                      <a:pt x="62" y="280"/>
                    </a:lnTo>
                    <a:lnTo>
                      <a:pt x="62" y="280"/>
                    </a:lnTo>
                    <a:lnTo>
                      <a:pt x="72" y="278"/>
                    </a:lnTo>
                    <a:lnTo>
                      <a:pt x="82" y="270"/>
                    </a:lnTo>
                    <a:lnTo>
                      <a:pt x="88" y="262"/>
                    </a:lnTo>
                    <a:lnTo>
                      <a:pt x="90" y="250"/>
                    </a:lnTo>
                    <a:lnTo>
                      <a:pt x="104" y="146"/>
                    </a:lnTo>
                    <a:lnTo>
                      <a:pt x="104" y="146"/>
                    </a:lnTo>
                    <a:lnTo>
                      <a:pt x="110" y="142"/>
                    </a:lnTo>
                    <a:lnTo>
                      <a:pt x="116" y="136"/>
                    </a:lnTo>
                    <a:lnTo>
                      <a:pt x="118" y="128"/>
                    </a:lnTo>
                    <a:lnTo>
                      <a:pt x="120" y="120"/>
                    </a:lnTo>
                    <a:lnTo>
                      <a:pt x="120" y="30"/>
                    </a:lnTo>
                    <a:lnTo>
                      <a:pt x="120" y="30"/>
                    </a:lnTo>
                    <a:lnTo>
                      <a:pt x="118" y="18"/>
                    </a:lnTo>
                    <a:lnTo>
                      <a:pt x="112" y="8"/>
                    </a:lnTo>
                    <a:lnTo>
                      <a:pt x="102" y="2"/>
                    </a:lnTo>
                    <a:lnTo>
                      <a:pt x="90" y="0"/>
                    </a:lnTo>
                    <a:close/>
                  </a:path>
                </a:pathLst>
              </a:custGeom>
              <a:solidFill>
                <a:srgbClr val="F897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60"/>
              <p:cNvSpPr>
                <a:spLocks/>
              </p:cNvSpPr>
              <p:nvPr/>
            </p:nvSpPr>
            <p:spPr bwMode="auto">
              <a:xfrm>
                <a:off x="6706202" y="5870218"/>
                <a:ext cx="239020" cy="557714"/>
              </a:xfrm>
              <a:custGeom>
                <a:avLst/>
                <a:gdLst>
                  <a:gd name="T0" fmla="*/ 90 w 120"/>
                  <a:gd name="T1" fmla="*/ 0 h 280"/>
                  <a:gd name="T2" fmla="*/ 88 w 120"/>
                  <a:gd name="T3" fmla="*/ 0 h 280"/>
                  <a:gd name="T4" fmla="*/ 88 w 120"/>
                  <a:gd name="T5" fmla="*/ 0 h 280"/>
                  <a:gd name="T6" fmla="*/ 82 w 120"/>
                  <a:gd name="T7" fmla="*/ 4 h 280"/>
                  <a:gd name="T8" fmla="*/ 74 w 120"/>
                  <a:gd name="T9" fmla="*/ 8 h 280"/>
                  <a:gd name="T10" fmla="*/ 66 w 120"/>
                  <a:gd name="T11" fmla="*/ 10 h 280"/>
                  <a:gd name="T12" fmla="*/ 60 w 120"/>
                  <a:gd name="T13" fmla="*/ 12 h 280"/>
                  <a:gd name="T14" fmla="*/ 60 w 120"/>
                  <a:gd name="T15" fmla="*/ 12 h 280"/>
                  <a:gd name="T16" fmla="*/ 52 w 120"/>
                  <a:gd name="T17" fmla="*/ 10 h 280"/>
                  <a:gd name="T18" fmla="*/ 44 w 120"/>
                  <a:gd name="T19" fmla="*/ 8 h 280"/>
                  <a:gd name="T20" fmla="*/ 36 w 120"/>
                  <a:gd name="T21" fmla="*/ 4 h 280"/>
                  <a:gd name="T22" fmla="*/ 30 w 120"/>
                  <a:gd name="T23" fmla="*/ 0 h 280"/>
                  <a:gd name="T24" fmla="*/ 28 w 120"/>
                  <a:gd name="T25" fmla="*/ 0 h 280"/>
                  <a:gd name="T26" fmla="*/ 28 w 120"/>
                  <a:gd name="T27" fmla="*/ 0 h 280"/>
                  <a:gd name="T28" fmla="*/ 18 w 120"/>
                  <a:gd name="T29" fmla="*/ 2 h 280"/>
                  <a:gd name="T30" fmla="*/ 8 w 120"/>
                  <a:gd name="T31" fmla="*/ 8 h 280"/>
                  <a:gd name="T32" fmla="*/ 2 w 120"/>
                  <a:gd name="T33" fmla="*/ 18 h 280"/>
                  <a:gd name="T34" fmla="*/ 0 w 120"/>
                  <a:gd name="T35" fmla="*/ 30 h 280"/>
                  <a:gd name="T36" fmla="*/ 0 w 120"/>
                  <a:gd name="T37" fmla="*/ 120 h 280"/>
                  <a:gd name="T38" fmla="*/ 0 w 120"/>
                  <a:gd name="T39" fmla="*/ 120 h 280"/>
                  <a:gd name="T40" fmla="*/ 2 w 120"/>
                  <a:gd name="T41" fmla="*/ 128 h 280"/>
                  <a:gd name="T42" fmla="*/ 4 w 120"/>
                  <a:gd name="T43" fmla="*/ 136 h 280"/>
                  <a:gd name="T44" fmla="*/ 10 w 120"/>
                  <a:gd name="T45" fmla="*/ 142 h 280"/>
                  <a:gd name="T46" fmla="*/ 16 w 120"/>
                  <a:gd name="T47" fmla="*/ 146 h 280"/>
                  <a:gd name="T48" fmla="*/ 30 w 120"/>
                  <a:gd name="T49" fmla="*/ 250 h 280"/>
                  <a:gd name="T50" fmla="*/ 30 w 120"/>
                  <a:gd name="T51" fmla="*/ 250 h 280"/>
                  <a:gd name="T52" fmla="*/ 32 w 120"/>
                  <a:gd name="T53" fmla="*/ 262 h 280"/>
                  <a:gd name="T54" fmla="*/ 38 w 120"/>
                  <a:gd name="T55" fmla="*/ 270 h 280"/>
                  <a:gd name="T56" fmla="*/ 48 w 120"/>
                  <a:gd name="T57" fmla="*/ 278 h 280"/>
                  <a:gd name="T58" fmla="*/ 58 w 120"/>
                  <a:gd name="T59" fmla="*/ 280 h 280"/>
                  <a:gd name="T60" fmla="*/ 62 w 120"/>
                  <a:gd name="T61" fmla="*/ 280 h 280"/>
                  <a:gd name="T62" fmla="*/ 62 w 120"/>
                  <a:gd name="T63" fmla="*/ 280 h 280"/>
                  <a:gd name="T64" fmla="*/ 72 w 120"/>
                  <a:gd name="T65" fmla="*/ 278 h 280"/>
                  <a:gd name="T66" fmla="*/ 82 w 120"/>
                  <a:gd name="T67" fmla="*/ 270 h 280"/>
                  <a:gd name="T68" fmla="*/ 88 w 120"/>
                  <a:gd name="T69" fmla="*/ 262 h 280"/>
                  <a:gd name="T70" fmla="*/ 90 w 120"/>
                  <a:gd name="T71" fmla="*/ 250 h 280"/>
                  <a:gd name="T72" fmla="*/ 104 w 120"/>
                  <a:gd name="T73" fmla="*/ 146 h 280"/>
                  <a:gd name="T74" fmla="*/ 104 w 120"/>
                  <a:gd name="T75" fmla="*/ 146 h 280"/>
                  <a:gd name="T76" fmla="*/ 110 w 120"/>
                  <a:gd name="T77" fmla="*/ 142 h 280"/>
                  <a:gd name="T78" fmla="*/ 116 w 120"/>
                  <a:gd name="T79" fmla="*/ 136 h 280"/>
                  <a:gd name="T80" fmla="*/ 118 w 120"/>
                  <a:gd name="T81" fmla="*/ 128 h 280"/>
                  <a:gd name="T82" fmla="*/ 120 w 120"/>
                  <a:gd name="T83" fmla="*/ 120 h 280"/>
                  <a:gd name="T84" fmla="*/ 120 w 120"/>
                  <a:gd name="T85" fmla="*/ 30 h 280"/>
                  <a:gd name="T86" fmla="*/ 120 w 120"/>
                  <a:gd name="T87" fmla="*/ 30 h 280"/>
                  <a:gd name="T88" fmla="*/ 118 w 120"/>
                  <a:gd name="T89" fmla="*/ 18 h 280"/>
                  <a:gd name="T90" fmla="*/ 112 w 120"/>
                  <a:gd name="T91" fmla="*/ 8 h 280"/>
                  <a:gd name="T92" fmla="*/ 102 w 120"/>
                  <a:gd name="T93" fmla="*/ 2 h 280"/>
                  <a:gd name="T94" fmla="*/ 90 w 120"/>
                  <a:gd name="T9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80">
                    <a:moveTo>
                      <a:pt x="90" y="0"/>
                    </a:moveTo>
                    <a:lnTo>
                      <a:pt x="88" y="0"/>
                    </a:lnTo>
                    <a:lnTo>
                      <a:pt x="88" y="0"/>
                    </a:lnTo>
                    <a:lnTo>
                      <a:pt x="82" y="4"/>
                    </a:lnTo>
                    <a:lnTo>
                      <a:pt x="74" y="8"/>
                    </a:lnTo>
                    <a:lnTo>
                      <a:pt x="66" y="10"/>
                    </a:lnTo>
                    <a:lnTo>
                      <a:pt x="60" y="12"/>
                    </a:lnTo>
                    <a:lnTo>
                      <a:pt x="60" y="12"/>
                    </a:lnTo>
                    <a:lnTo>
                      <a:pt x="52" y="10"/>
                    </a:lnTo>
                    <a:lnTo>
                      <a:pt x="44" y="8"/>
                    </a:lnTo>
                    <a:lnTo>
                      <a:pt x="36" y="4"/>
                    </a:lnTo>
                    <a:lnTo>
                      <a:pt x="30" y="0"/>
                    </a:lnTo>
                    <a:lnTo>
                      <a:pt x="28" y="0"/>
                    </a:lnTo>
                    <a:lnTo>
                      <a:pt x="28" y="0"/>
                    </a:lnTo>
                    <a:lnTo>
                      <a:pt x="18" y="2"/>
                    </a:lnTo>
                    <a:lnTo>
                      <a:pt x="8" y="8"/>
                    </a:lnTo>
                    <a:lnTo>
                      <a:pt x="2" y="18"/>
                    </a:lnTo>
                    <a:lnTo>
                      <a:pt x="0" y="30"/>
                    </a:lnTo>
                    <a:lnTo>
                      <a:pt x="0" y="120"/>
                    </a:lnTo>
                    <a:lnTo>
                      <a:pt x="0" y="120"/>
                    </a:lnTo>
                    <a:lnTo>
                      <a:pt x="2" y="128"/>
                    </a:lnTo>
                    <a:lnTo>
                      <a:pt x="4" y="136"/>
                    </a:lnTo>
                    <a:lnTo>
                      <a:pt x="10" y="142"/>
                    </a:lnTo>
                    <a:lnTo>
                      <a:pt x="16" y="146"/>
                    </a:lnTo>
                    <a:lnTo>
                      <a:pt x="30" y="250"/>
                    </a:lnTo>
                    <a:lnTo>
                      <a:pt x="30" y="250"/>
                    </a:lnTo>
                    <a:lnTo>
                      <a:pt x="32" y="262"/>
                    </a:lnTo>
                    <a:lnTo>
                      <a:pt x="38" y="270"/>
                    </a:lnTo>
                    <a:lnTo>
                      <a:pt x="48" y="278"/>
                    </a:lnTo>
                    <a:lnTo>
                      <a:pt x="58" y="280"/>
                    </a:lnTo>
                    <a:lnTo>
                      <a:pt x="62" y="280"/>
                    </a:lnTo>
                    <a:lnTo>
                      <a:pt x="62" y="280"/>
                    </a:lnTo>
                    <a:lnTo>
                      <a:pt x="72" y="278"/>
                    </a:lnTo>
                    <a:lnTo>
                      <a:pt x="82" y="270"/>
                    </a:lnTo>
                    <a:lnTo>
                      <a:pt x="88" y="262"/>
                    </a:lnTo>
                    <a:lnTo>
                      <a:pt x="90" y="250"/>
                    </a:lnTo>
                    <a:lnTo>
                      <a:pt x="104" y="146"/>
                    </a:lnTo>
                    <a:lnTo>
                      <a:pt x="104" y="146"/>
                    </a:lnTo>
                    <a:lnTo>
                      <a:pt x="110" y="142"/>
                    </a:lnTo>
                    <a:lnTo>
                      <a:pt x="116" y="136"/>
                    </a:lnTo>
                    <a:lnTo>
                      <a:pt x="118" y="128"/>
                    </a:lnTo>
                    <a:lnTo>
                      <a:pt x="120" y="120"/>
                    </a:lnTo>
                    <a:lnTo>
                      <a:pt x="120" y="30"/>
                    </a:lnTo>
                    <a:lnTo>
                      <a:pt x="120" y="30"/>
                    </a:lnTo>
                    <a:lnTo>
                      <a:pt x="118" y="18"/>
                    </a:lnTo>
                    <a:lnTo>
                      <a:pt x="112" y="8"/>
                    </a:lnTo>
                    <a:lnTo>
                      <a:pt x="102" y="2"/>
                    </a:lnTo>
                    <a:lnTo>
                      <a:pt x="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61"/>
              <p:cNvSpPr>
                <a:spLocks/>
              </p:cNvSpPr>
              <p:nvPr/>
            </p:nvSpPr>
            <p:spPr bwMode="auto">
              <a:xfrm>
                <a:off x="6821729" y="5957859"/>
                <a:ext cx="239020" cy="243004"/>
              </a:xfrm>
              <a:custGeom>
                <a:avLst/>
                <a:gdLst>
                  <a:gd name="T0" fmla="*/ 120 w 120"/>
                  <a:gd name="T1" fmla="*/ 62 h 122"/>
                  <a:gd name="T2" fmla="*/ 120 w 120"/>
                  <a:gd name="T3" fmla="*/ 62 h 122"/>
                  <a:gd name="T4" fmla="*/ 118 w 120"/>
                  <a:gd name="T5" fmla="*/ 74 h 122"/>
                  <a:gd name="T6" fmla="*/ 114 w 120"/>
                  <a:gd name="T7" fmla="*/ 84 h 122"/>
                  <a:gd name="T8" fmla="*/ 110 w 120"/>
                  <a:gd name="T9" fmla="*/ 94 h 122"/>
                  <a:gd name="T10" fmla="*/ 102 w 120"/>
                  <a:gd name="T11" fmla="*/ 104 h 122"/>
                  <a:gd name="T12" fmla="*/ 94 w 120"/>
                  <a:gd name="T13" fmla="*/ 110 h 122"/>
                  <a:gd name="T14" fmla="*/ 82 w 120"/>
                  <a:gd name="T15" fmla="*/ 116 h 122"/>
                  <a:gd name="T16" fmla="*/ 72 w 120"/>
                  <a:gd name="T17" fmla="*/ 120 h 122"/>
                  <a:gd name="T18" fmla="*/ 60 w 120"/>
                  <a:gd name="T19" fmla="*/ 122 h 122"/>
                  <a:gd name="T20" fmla="*/ 60 w 120"/>
                  <a:gd name="T21" fmla="*/ 122 h 122"/>
                  <a:gd name="T22" fmla="*/ 48 w 120"/>
                  <a:gd name="T23" fmla="*/ 120 h 122"/>
                  <a:gd name="T24" fmla="*/ 36 w 120"/>
                  <a:gd name="T25" fmla="*/ 116 h 122"/>
                  <a:gd name="T26" fmla="*/ 26 w 120"/>
                  <a:gd name="T27" fmla="*/ 110 h 122"/>
                  <a:gd name="T28" fmla="*/ 16 w 120"/>
                  <a:gd name="T29" fmla="*/ 104 h 122"/>
                  <a:gd name="T30" fmla="*/ 10 w 120"/>
                  <a:gd name="T31" fmla="*/ 94 h 122"/>
                  <a:gd name="T32" fmla="*/ 4 w 120"/>
                  <a:gd name="T33" fmla="*/ 84 h 122"/>
                  <a:gd name="T34" fmla="*/ 0 w 120"/>
                  <a:gd name="T35" fmla="*/ 74 h 122"/>
                  <a:gd name="T36" fmla="*/ 0 w 120"/>
                  <a:gd name="T37" fmla="*/ 62 h 122"/>
                  <a:gd name="T38" fmla="*/ 0 w 120"/>
                  <a:gd name="T39" fmla="*/ 62 h 122"/>
                  <a:gd name="T40" fmla="*/ 0 w 120"/>
                  <a:gd name="T41" fmla="*/ 48 h 122"/>
                  <a:gd name="T42" fmla="*/ 4 w 120"/>
                  <a:gd name="T43" fmla="*/ 38 h 122"/>
                  <a:gd name="T44" fmla="*/ 10 w 120"/>
                  <a:gd name="T45" fmla="*/ 28 h 122"/>
                  <a:gd name="T46" fmla="*/ 16 w 120"/>
                  <a:gd name="T47" fmla="*/ 18 h 122"/>
                  <a:gd name="T48" fmla="*/ 26 w 120"/>
                  <a:gd name="T49" fmla="*/ 12 h 122"/>
                  <a:gd name="T50" fmla="*/ 36 w 120"/>
                  <a:gd name="T51" fmla="*/ 6 h 122"/>
                  <a:gd name="T52" fmla="*/ 48 w 120"/>
                  <a:gd name="T53" fmla="*/ 2 h 122"/>
                  <a:gd name="T54" fmla="*/ 60 w 120"/>
                  <a:gd name="T55" fmla="*/ 0 h 122"/>
                  <a:gd name="T56" fmla="*/ 60 w 120"/>
                  <a:gd name="T57" fmla="*/ 0 h 122"/>
                  <a:gd name="T58" fmla="*/ 72 w 120"/>
                  <a:gd name="T59" fmla="*/ 2 h 122"/>
                  <a:gd name="T60" fmla="*/ 82 w 120"/>
                  <a:gd name="T61" fmla="*/ 6 h 122"/>
                  <a:gd name="T62" fmla="*/ 94 w 120"/>
                  <a:gd name="T63" fmla="*/ 12 h 122"/>
                  <a:gd name="T64" fmla="*/ 102 w 120"/>
                  <a:gd name="T65" fmla="*/ 18 h 122"/>
                  <a:gd name="T66" fmla="*/ 110 w 120"/>
                  <a:gd name="T67" fmla="*/ 28 h 122"/>
                  <a:gd name="T68" fmla="*/ 114 w 120"/>
                  <a:gd name="T69" fmla="*/ 38 h 122"/>
                  <a:gd name="T70" fmla="*/ 118 w 120"/>
                  <a:gd name="T71" fmla="*/ 48 h 122"/>
                  <a:gd name="T72" fmla="*/ 120 w 120"/>
                  <a:gd name="T73" fmla="*/ 6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 h="122">
                    <a:moveTo>
                      <a:pt x="120" y="62"/>
                    </a:moveTo>
                    <a:lnTo>
                      <a:pt x="120" y="62"/>
                    </a:lnTo>
                    <a:lnTo>
                      <a:pt x="118" y="74"/>
                    </a:lnTo>
                    <a:lnTo>
                      <a:pt x="114" y="84"/>
                    </a:lnTo>
                    <a:lnTo>
                      <a:pt x="110" y="94"/>
                    </a:lnTo>
                    <a:lnTo>
                      <a:pt x="102" y="104"/>
                    </a:lnTo>
                    <a:lnTo>
                      <a:pt x="94" y="110"/>
                    </a:lnTo>
                    <a:lnTo>
                      <a:pt x="82" y="116"/>
                    </a:lnTo>
                    <a:lnTo>
                      <a:pt x="72" y="120"/>
                    </a:lnTo>
                    <a:lnTo>
                      <a:pt x="60" y="122"/>
                    </a:lnTo>
                    <a:lnTo>
                      <a:pt x="60" y="122"/>
                    </a:lnTo>
                    <a:lnTo>
                      <a:pt x="48" y="120"/>
                    </a:lnTo>
                    <a:lnTo>
                      <a:pt x="36" y="116"/>
                    </a:lnTo>
                    <a:lnTo>
                      <a:pt x="26" y="110"/>
                    </a:lnTo>
                    <a:lnTo>
                      <a:pt x="16" y="104"/>
                    </a:lnTo>
                    <a:lnTo>
                      <a:pt x="10" y="94"/>
                    </a:lnTo>
                    <a:lnTo>
                      <a:pt x="4" y="84"/>
                    </a:lnTo>
                    <a:lnTo>
                      <a:pt x="0" y="74"/>
                    </a:lnTo>
                    <a:lnTo>
                      <a:pt x="0" y="62"/>
                    </a:lnTo>
                    <a:lnTo>
                      <a:pt x="0" y="62"/>
                    </a:lnTo>
                    <a:lnTo>
                      <a:pt x="0" y="48"/>
                    </a:lnTo>
                    <a:lnTo>
                      <a:pt x="4" y="38"/>
                    </a:lnTo>
                    <a:lnTo>
                      <a:pt x="10" y="28"/>
                    </a:lnTo>
                    <a:lnTo>
                      <a:pt x="16" y="18"/>
                    </a:lnTo>
                    <a:lnTo>
                      <a:pt x="26" y="12"/>
                    </a:lnTo>
                    <a:lnTo>
                      <a:pt x="36" y="6"/>
                    </a:lnTo>
                    <a:lnTo>
                      <a:pt x="48" y="2"/>
                    </a:lnTo>
                    <a:lnTo>
                      <a:pt x="60" y="0"/>
                    </a:lnTo>
                    <a:lnTo>
                      <a:pt x="60" y="0"/>
                    </a:lnTo>
                    <a:lnTo>
                      <a:pt x="72" y="2"/>
                    </a:lnTo>
                    <a:lnTo>
                      <a:pt x="82" y="6"/>
                    </a:lnTo>
                    <a:lnTo>
                      <a:pt x="94" y="12"/>
                    </a:lnTo>
                    <a:lnTo>
                      <a:pt x="102" y="18"/>
                    </a:lnTo>
                    <a:lnTo>
                      <a:pt x="110" y="28"/>
                    </a:lnTo>
                    <a:lnTo>
                      <a:pt x="114" y="38"/>
                    </a:lnTo>
                    <a:lnTo>
                      <a:pt x="118" y="48"/>
                    </a:lnTo>
                    <a:lnTo>
                      <a:pt x="120"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62"/>
              <p:cNvSpPr>
                <a:spLocks/>
              </p:cNvSpPr>
              <p:nvPr/>
            </p:nvSpPr>
            <p:spPr bwMode="auto">
              <a:xfrm>
                <a:off x="6821729" y="5957859"/>
                <a:ext cx="239020" cy="243004"/>
              </a:xfrm>
              <a:custGeom>
                <a:avLst/>
                <a:gdLst>
                  <a:gd name="T0" fmla="*/ 120 w 120"/>
                  <a:gd name="T1" fmla="*/ 62 h 122"/>
                  <a:gd name="T2" fmla="*/ 120 w 120"/>
                  <a:gd name="T3" fmla="*/ 62 h 122"/>
                  <a:gd name="T4" fmla="*/ 118 w 120"/>
                  <a:gd name="T5" fmla="*/ 74 h 122"/>
                  <a:gd name="T6" fmla="*/ 114 w 120"/>
                  <a:gd name="T7" fmla="*/ 84 h 122"/>
                  <a:gd name="T8" fmla="*/ 110 w 120"/>
                  <a:gd name="T9" fmla="*/ 94 h 122"/>
                  <a:gd name="T10" fmla="*/ 102 w 120"/>
                  <a:gd name="T11" fmla="*/ 104 h 122"/>
                  <a:gd name="T12" fmla="*/ 94 w 120"/>
                  <a:gd name="T13" fmla="*/ 110 h 122"/>
                  <a:gd name="T14" fmla="*/ 82 w 120"/>
                  <a:gd name="T15" fmla="*/ 116 h 122"/>
                  <a:gd name="T16" fmla="*/ 72 w 120"/>
                  <a:gd name="T17" fmla="*/ 120 h 122"/>
                  <a:gd name="T18" fmla="*/ 60 w 120"/>
                  <a:gd name="T19" fmla="*/ 122 h 122"/>
                  <a:gd name="T20" fmla="*/ 60 w 120"/>
                  <a:gd name="T21" fmla="*/ 122 h 122"/>
                  <a:gd name="T22" fmla="*/ 48 w 120"/>
                  <a:gd name="T23" fmla="*/ 120 h 122"/>
                  <a:gd name="T24" fmla="*/ 36 w 120"/>
                  <a:gd name="T25" fmla="*/ 116 h 122"/>
                  <a:gd name="T26" fmla="*/ 26 w 120"/>
                  <a:gd name="T27" fmla="*/ 110 h 122"/>
                  <a:gd name="T28" fmla="*/ 16 w 120"/>
                  <a:gd name="T29" fmla="*/ 104 h 122"/>
                  <a:gd name="T30" fmla="*/ 10 w 120"/>
                  <a:gd name="T31" fmla="*/ 94 h 122"/>
                  <a:gd name="T32" fmla="*/ 4 w 120"/>
                  <a:gd name="T33" fmla="*/ 84 h 122"/>
                  <a:gd name="T34" fmla="*/ 0 w 120"/>
                  <a:gd name="T35" fmla="*/ 74 h 122"/>
                  <a:gd name="T36" fmla="*/ 0 w 120"/>
                  <a:gd name="T37" fmla="*/ 62 h 122"/>
                  <a:gd name="T38" fmla="*/ 0 w 120"/>
                  <a:gd name="T39" fmla="*/ 62 h 122"/>
                  <a:gd name="T40" fmla="*/ 0 w 120"/>
                  <a:gd name="T41" fmla="*/ 48 h 122"/>
                  <a:gd name="T42" fmla="*/ 4 w 120"/>
                  <a:gd name="T43" fmla="*/ 38 h 122"/>
                  <a:gd name="T44" fmla="*/ 10 w 120"/>
                  <a:gd name="T45" fmla="*/ 28 h 122"/>
                  <a:gd name="T46" fmla="*/ 16 w 120"/>
                  <a:gd name="T47" fmla="*/ 18 h 122"/>
                  <a:gd name="T48" fmla="*/ 26 w 120"/>
                  <a:gd name="T49" fmla="*/ 12 h 122"/>
                  <a:gd name="T50" fmla="*/ 36 w 120"/>
                  <a:gd name="T51" fmla="*/ 6 h 122"/>
                  <a:gd name="T52" fmla="*/ 48 w 120"/>
                  <a:gd name="T53" fmla="*/ 2 h 122"/>
                  <a:gd name="T54" fmla="*/ 60 w 120"/>
                  <a:gd name="T55" fmla="*/ 0 h 122"/>
                  <a:gd name="T56" fmla="*/ 60 w 120"/>
                  <a:gd name="T57" fmla="*/ 0 h 122"/>
                  <a:gd name="T58" fmla="*/ 72 w 120"/>
                  <a:gd name="T59" fmla="*/ 2 h 122"/>
                  <a:gd name="T60" fmla="*/ 82 w 120"/>
                  <a:gd name="T61" fmla="*/ 6 h 122"/>
                  <a:gd name="T62" fmla="*/ 94 w 120"/>
                  <a:gd name="T63" fmla="*/ 12 h 122"/>
                  <a:gd name="T64" fmla="*/ 102 w 120"/>
                  <a:gd name="T65" fmla="*/ 18 h 122"/>
                  <a:gd name="T66" fmla="*/ 110 w 120"/>
                  <a:gd name="T67" fmla="*/ 28 h 122"/>
                  <a:gd name="T68" fmla="*/ 114 w 120"/>
                  <a:gd name="T69" fmla="*/ 38 h 122"/>
                  <a:gd name="T70" fmla="*/ 118 w 120"/>
                  <a:gd name="T71" fmla="*/ 48 h 122"/>
                  <a:gd name="T72" fmla="*/ 120 w 120"/>
                  <a:gd name="T73" fmla="*/ 6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 h="122">
                    <a:moveTo>
                      <a:pt x="120" y="62"/>
                    </a:moveTo>
                    <a:lnTo>
                      <a:pt x="120" y="62"/>
                    </a:lnTo>
                    <a:lnTo>
                      <a:pt x="118" y="74"/>
                    </a:lnTo>
                    <a:lnTo>
                      <a:pt x="114" y="84"/>
                    </a:lnTo>
                    <a:lnTo>
                      <a:pt x="110" y="94"/>
                    </a:lnTo>
                    <a:lnTo>
                      <a:pt x="102" y="104"/>
                    </a:lnTo>
                    <a:lnTo>
                      <a:pt x="94" y="110"/>
                    </a:lnTo>
                    <a:lnTo>
                      <a:pt x="82" y="116"/>
                    </a:lnTo>
                    <a:lnTo>
                      <a:pt x="72" y="120"/>
                    </a:lnTo>
                    <a:lnTo>
                      <a:pt x="60" y="122"/>
                    </a:lnTo>
                    <a:lnTo>
                      <a:pt x="60" y="122"/>
                    </a:lnTo>
                    <a:lnTo>
                      <a:pt x="48" y="120"/>
                    </a:lnTo>
                    <a:lnTo>
                      <a:pt x="36" y="116"/>
                    </a:lnTo>
                    <a:lnTo>
                      <a:pt x="26" y="110"/>
                    </a:lnTo>
                    <a:lnTo>
                      <a:pt x="16" y="104"/>
                    </a:lnTo>
                    <a:lnTo>
                      <a:pt x="10" y="94"/>
                    </a:lnTo>
                    <a:lnTo>
                      <a:pt x="4" y="84"/>
                    </a:lnTo>
                    <a:lnTo>
                      <a:pt x="0" y="74"/>
                    </a:lnTo>
                    <a:lnTo>
                      <a:pt x="0" y="62"/>
                    </a:lnTo>
                    <a:lnTo>
                      <a:pt x="0" y="62"/>
                    </a:lnTo>
                    <a:lnTo>
                      <a:pt x="0" y="48"/>
                    </a:lnTo>
                    <a:lnTo>
                      <a:pt x="4" y="38"/>
                    </a:lnTo>
                    <a:lnTo>
                      <a:pt x="10" y="28"/>
                    </a:lnTo>
                    <a:lnTo>
                      <a:pt x="16" y="18"/>
                    </a:lnTo>
                    <a:lnTo>
                      <a:pt x="26" y="12"/>
                    </a:lnTo>
                    <a:lnTo>
                      <a:pt x="36" y="6"/>
                    </a:lnTo>
                    <a:lnTo>
                      <a:pt x="48" y="2"/>
                    </a:lnTo>
                    <a:lnTo>
                      <a:pt x="60" y="0"/>
                    </a:lnTo>
                    <a:lnTo>
                      <a:pt x="60" y="0"/>
                    </a:lnTo>
                    <a:lnTo>
                      <a:pt x="72" y="2"/>
                    </a:lnTo>
                    <a:lnTo>
                      <a:pt x="82" y="6"/>
                    </a:lnTo>
                    <a:lnTo>
                      <a:pt x="94" y="12"/>
                    </a:lnTo>
                    <a:lnTo>
                      <a:pt x="102" y="18"/>
                    </a:lnTo>
                    <a:lnTo>
                      <a:pt x="110" y="28"/>
                    </a:lnTo>
                    <a:lnTo>
                      <a:pt x="114" y="38"/>
                    </a:lnTo>
                    <a:lnTo>
                      <a:pt x="118" y="48"/>
                    </a:lnTo>
                    <a:lnTo>
                      <a:pt x="120" y="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63"/>
              <p:cNvSpPr>
                <a:spLocks noEditPoints="1"/>
              </p:cNvSpPr>
              <p:nvPr/>
            </p:nvSpPr>
            <p:spPr bwMode="auto">
              <a:xfrm>
                <a:off x="6837664" y="5977777"/>
                <a:ext cx="203167" cy="203167"/>
              </a:xfrm>
              <a:custGeom>
                <a:avLst/>
                <a:gdLst>
                  <a:gd name="T0" fmla="*/ 54 w 102"/>
                  <a:gd name="T1" fmla="*/ 90 h 102"/>
                  <a:gd name="T2" fmla="*/ 54 w 102"/>
                  <a:gd name="T3" fmla="*/ 90 h 102"/>
                  <a:gd name="T4" fmla="*/ 52 w 102"/>
                  <a:gd name="T5" fmla="*/ 90 h 102"/>
                  <a:gd name="T6" fmla="*/ 50 w 102"/>
                  <a:gd name="T7" fmla="*/ 14 h 102"/>
                  <a:gd name="T8" fmla="*/ 50 w 102"/>
                  <a:gd name="T9" fmla="*/ 12 h 102"/>
                  <a:gd name="T10" fmla="*/ 54 w 102"/>
                  <a:gd name="T11" fmla="*/ 10 h 102"/>
                  <a:gd name="T12" fmla="*/ 56 w 102"/>
                  <a:gd name="T13" fmla="*/ 10 h 102"/>
                  <a:gd name="T14" fmla="*/ 56 w 102"/>
                  <a:gd name="T15" fmla="*/ 18 h 102"/>
                  <a:gd name="T16" fmla="*/ 60 w 102"/>
                  <a:gd name="T17" fmla="*/ 20 h 102"/>
                  <a:gd name="T18" fmla="*/ 68 w 102"/>
                  <a:gd name="T19" fmla="*/ 28 h 102"/>
                  <a:gd name="T20" fmla="*/ 70 w 102"/>
                  <a:gd name="T21" fmla="*/ 32 h 102"/>
                  <a:gd name="T22" fmla="*/ 68 w 102"/>
                  <a:gd name="T23" fmla="*/ 34 h 102"/>
                  <a:gd name="T24" fmla="*/ 62 w 102"/>
                  <a:gd name="T25" fmla="*/ 36 h 102"/>
                  <a:gd name="T26" fmla="*/ 58 w 102"/>
                  <a:gd name="T27" fmla="*/ 34 h 102"/>
                  <a:gd name="T28" fmla="*/ 56 w 102"/>
                  <a:gd name="T29" fmla="*/ 30 h 102"/>
                  <a:gd name="T30" fmla="*/ 56 w 102"/>
                  <a:gd name="T31" fmla="*/ 46 h 102"/>
                  <a:gd name="T32" fmla="*/ 68 w 102"/>
                  <a:gd name="T33" fmla="*/ 54 h 102"/>
                  <a:gd name="T34" fmla="*/ 74 w 102"/>
                  <a:gd name="T35" fmla="*/ 68 h 102"/>
                  <a:gd name="T36" fmla="*/ 72 w 102"/>
                  <a:gd name="T37" fmla="*/ 76 h 102"/>
                  <a:gd name="T38" fmla="*/ 62 w 102"/>
                  <a:gd name="T39" fmla="*/ 88 h 102"/>
                  <a:gd name="T40" fmla="*/ 28 w 102"/>
                  <a:gd name="T41" fmla="*/ 72 h 102"/>
                  <a:gd name="T42" fmla="*/ 28 w 102"/>
                  <a:gd name="T43" fmla="*/ 72 h 102"/>
                  <a:gd name="T44" fmla="*/ 30 w 102"/>
                  <a:gd name="T45" fmla="*/ 68 h 102"/>
                  <a:gd name="T46" fmla="*/ 36 w 102"/>
                  <a:gd name="T47" fmla="*/ 68 h 102"/>
                  <a:gd name="T48" fmla="*/ 38 w 102"/>
                  <a:gd name="T49" fmla="*/ 70 h 102"/>
                  <a:gd name="T50" fmla="*/ 46 w 102"/>
                  <a:gd name="T51" fmla="*/ 80 h 102"/>
                  <a:gd name="T52" fmla="*/ 46 w 102"/>
                  <a:gd name="T53" fmla="*/ 90 h 102"/>
                  <a:gd name="T54" fmla="*/ 34 w 102"/>
                  <a:gd name="T55" fmla="*/ 84 h 102"/>
                  <a:gd name="T56" fmla="*/ 28 w 102"/>
                  <a:gd name="T57" fmla="*/ 72 h 102"/>
                  <a:gd name="T58" fmla="*/ 32 w 102"/>
                  <a:gd name="T59" fmla="*/ 36 h 102"/>
                  <a:gd name="T60" fmla="*/ 36 w 102"/>
                  <a:gd name="T61" fmla="*/ 24 h 102"/>
                  <a:gd name="T62" fmla="*/ 46 w 102"/>
                  <a:gd name="T63" fmla="*/ 18 h 102"/>
                  <a:gd name="T64" fmla="*/ 46 w 102"/>
                  <a:gd name="T65" fmla="*/ 28 h 102"/>
                  <a:gd name="T66" fmla="*/ 42 w 102"/>
                  <a:gd name="T67" fmla="*/ 36 h 102"/>
                  <a:gd name="T68" fmla="*/ 44 w 102"/>
                  <a:gd name="T69" fmla="*/ 40 h 102"/>
                  <a:gd name="T70" fmla="*/ 46 w 102"/>
                  <a:gd name="T71" fmla="*/ 54 h 102"/>
                  <a:gd name="T72" fmla="*/ 40 w 102"/>
                  <a:gd name="T73" fmla="*/ 52 h 102"/>
                  <a:gd name="T74" fmla="*/ 32 w 102"/>
                  <a:gd name="T75" fmla="*/ 42 h 102"/>
                  <a:gd name="T76" fmla="*/ 52 w 102"/>
                  <a:gd name="T77" fmla="*/ 0 h 102"/>
                  <a:gd name="T78" fmla="*/ 42 w 102"/>
                  <a:gd name="T79" fmla="*/ 0 h 102"/>
                  <a:gd name="T80" fmla="*/ 22 w 102"/>
                  <a:gd name="T81" fmla="*/ 8 h 102"/>
                  <a:gd name="T82" fmla="*/ 8 w 102"/>
                  <a:gd name="T83" fmla="*/ 22 h 102"/>
                  <a:gd name="T84" fmla="*/ 0 w 102"/>
                  <a:gd name="T85" fmla="*/ 40 h 102"/>
                  <a:gd name="T86" fmla="*/ 0 w 102"/>
                  <a:gd name="T87" fmla="*/ 52 h 102"/>
                  <a:gd name="T88" fmla="*/ 4 w 102"/>
                  <a:gd name="T89" fmla="*/ 72 h 102"/>
                  <a:gd name="T90" fmla="*/ 16 w 102"/>
                  <a:gd name="T91" fmla="*/ 88 h 102"/>
                  <a:gd name="T92" fmla="*/ 32 w 102"/>
                  <a:gd name="T93" fmla="*/ 98 h 102"/>
                  <a:gd name="T94" fmla="*/ 52 w 102"/>
                  <a:gd name="T95" fmla="*/ 102 h 102"/>
                  <a:gd name="T96" fmla="*/ 62 w 102"/>
                  <a:gd name="T97" fmla="*/ 102 h 102"/>
                  <a:gd name="T98" fmla="*/ 80 w 102"/>
                  <a:gd name="T99" fmla="*/ 94 h 102"/>
                  <a:gd name="T100" fmla="*/ 94 w 102"/>
                  <a:gd name="T101" fmla="*/ 80 h 102"/>
                  <a:gd name="T102" fmla="*/ 102 w 102"/>
                  <a:gd name="T103" fmla="*/ 62 h 102"/>
                  <a:gd name="T104" fmla="*/ 102 w 102"/>
                  <a:gd name="T105" fmla="*/ 52 h 102"/>
                  <a:gd name="T106" fmla="*/ 98 w 102"/>
                  <a:gd name="T107" fmla="*/ 30 h 102"/>
                  <a:gd name="T108" fmla="*/ 88 w 102"/>
                  <a:gd name="T109" fmla="*/ 14 h 102"/>
                  <a:gd name="T110" fmla="*/ 72 w 102"/>
                  <a:gd name="T111" fmla="*/ 4 h 102"/>
                  <a:gd name="T112" fmla="*/ 52 w 102"/>
                  <a:gd name="T11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2" h="102">
                    <a:moveTo>
                      <a:pt x="54" y="90"/>
                    </a:moveTo>
                    <a:lnTo>
                      <a:pt x="54" y="90"/>
                    </a:lnTo>
                    <a:lnTo>
                      <a:pt x="54" y="90"/>
                    </a:lnTo>
                    <a:lnTo>
                      <a:pt x="54" y="90"/>
                    </a:lnTo>
                    <a:lnTo>
                      <a:pt x="54" y="90"/>
                    </a:lnTo>
                    <a:lnTo>
                      <a:pt x="52" y="90"/>
                    </a:lnTo>
                    <a:lnTo>
                      <a:pt x="50" y="88"/>
                    </a:lnTo>
                    <a:lnTo>
                      <a:pt x="50" y="14"/>
                    </a:lnTo>
                    <a:lnTo>
                      <a:pt x="50" y="12"/>
                    </a:lnTo>
                    <a:lnTo>
                      <a:pt x="50" y="12"/>
                    </a:lnTo>
                    <a:lnTo>
                      <a:pt x="52" y="10"/>
                    </a:lnTo>
                    <a:lnTo>
                      <a:pt x="54" y="10"/>
                    </a:lnTo>
                    <a:lnTo>
                      <a:pt x="54" y="10"/>
                    </a:lnTo>
                    <a:lnTo>
                      <a:pt x="56" y="10"/>
                    </a:lnTo>
                    <a:lnTo>
                      <a:pt x="56" y="12"/>
                    </a:lnTo>
                    <a:lnTo>
                      <a:pt x="56" y="18"/>
                    </a:lnTo>
                    <a:lnTo>
                      <a:pt x="56" y="18"/>
                    </a:lnTo>
                    <a:lnTo>
                      <a:pt x="60" y="20"/>
                    </a:lnTo>
                    <a:lnTo>
                      <a:pt x="64" y="24"/>
                    </a:lnTo>
                    <a:lnTo>
                      <a:pt x="68" y="28"/>
                    </a:lnTo>
                    <a:lnTo>
                      <a:pt x="70" y="32"/>
                    </a:lnTo>
                    <a:lnTo>
                      <a:pt x="70" y="32"/>
                    </a:lnTo>
                    <a:lnTo>
                      <a:pt x="70" y="32"/>
                    </a:lnTo>
                    <a:lnTo>
                      <a:pt x="68" y="34"/>
                    </a:lnTo>
                    <a:lnTo>
                      <a:pt x="66" y="36"/>
                    </a:lnTo>
                    <a:lnTo>
                      <a:pt x="62" y="36"/>
                    </a:lnTo>
                    <a:lnTo>
                      <a:pt x="62" y="36"/>
                    </a:lnTo>
                    <a:lnTo>
                      <a:pt x="58" y="34"/>
                    </a:lnTo>
                    <a:lnTo>
                      <a:pt x="58" y="34"/>
                    </a:lnTo>
                    <a:lnTo>
                      <a:pt x="56" y="30"/>
                    </a:lnTo>
                    <a:lnTo>
                      <a:pt x="56" y="46"/>
                    </a:lnTo>
                    <a:lnTo>
                      <a:pt x="56" y="46"/>
                    </a:lnTo>
                    <a:lnTo>
                      <a:pt x="64" y="48"/>
                    </a:lnTo>
                    <a:lnTo>
                      <a:pt x="68" y="54"/>
                    </a:lnTo>
                    <a:lnTo>
                      <a:pt x="72" y="60"/>
                    </a:lnTo>
                    <a:lnTo>
                      <a:pt x="74" y="68"/>
                    </a:lnTo>
                    <a:lnTo>
                      <a:pt x="74" y="68"/>
                    </a:lnTo>
                    <a:lnTo>
                      <a:pt x="72" y="76"/>
                    </a:lnTo>
                    <a:lnTo>
                      <a:pt x="68" y="82"/>
                    </a:lnTo>
                    <a:lnTo>
                      <a:pt x="62" y="88"/>
                    </a:lnTo>
                    <a:lnTo>
                      <a:pt x="54" y="90"/>
                    </a:lnTo>
                    <a:close/>
                    <a:moveTo>
                      <a:pt x="28" y="72"/>
                    </a:moveTo>
                    <a:lnTo>
                      <a:pt x="28" y="72"/>
                    </a:lnTo>
                    <a:lnTo>
                      <a:pt x="28" y="72"/>
                    </a:lnTo>
                    <a:lnTo>
                      <a:pt x="28" y="70"/>
                    </a:lnTo>
                    <a:lnTo>
                      <a:pt x="30" y="68"/>
                    </a:lnTo>
                    <a:lnTo>
                      <a:pt x="36" y="68"/>
                    </a:lnTo>
                    <a:lnTo>
                      <a:pt x="36" y="68"/>
                    </a:lnTo>
                    <a:lnTo>
                      <a:pt x="38" y="70"/>
                    </a:lnTo>
                    <a:lnTo>
                      <a:pt x="38" y="70"/>
                    </a:lnTo>
                    <a:lnTo>
                      <a:pt x="42" y="76"/>
                    </a:lnTo>
                    <a:lnTo>
                      <a:pt x="46" y="80"/>
                    </a:lnTo>
                    <a:lnTo>
                      <a:pt x="46" y="90"/>
                    </a:lnTo>
                    <a:lnTo>
                      <a:pt x="46" y="90"/>
                    </a:lnTo>
                    <a:lnTo>
                      <a:pt x="40" y="88"/>
                    </a:lnTo>
                    <a:lnTo>
                      <a:pt x="34" y="84"/>
                    </a:lnTo>
                    <a:lnTo>
                      <a:pt x="30" y="78"/>
                    </a:lnTo>
                    <a:lnTo>
                      <a:pt x="28" y="72"/>
                    </a:lnTo>
                    <a:close/>
                    <a:moveTo>
                      <a:pt x="32" y="36"/>
                    </a:moveTo>
                    <a:lnTo>
                      <a:pt x="32" y="36"/>
                    </a:lnTo>
                    <a:lnTo>
                      <a:pt x="32" y="30"/>
                    </a:lnTo>
                    <a:lnTo>
                      <a:pt x="36" y="24"/>
                    </a:lnTo>
                    <a:lnTo>
                      <a:pt x="40" y="20"/>
                    </a:lnTo>
                    <a:lnTo>
                      <a:pt x="46" y="18"/>
                    </a:lnTo>
                    <a:lnTo>
                      <a:pt x="46" y="28"/>
                    </a:lnTo>
                    <a:lnTo>
                      <a:pt x="46" y="28"/>
                    </a:lnTo>
                    <a:lnTo>
                      <a:pt x="44" y="32"/>
                    </a:lnTo>
                    <a:lnTo>
                      <a:pt x="42" y="36"/>
                    </a:lnTo>
                    <a:lnTo>
                      <a:pt x="42" y="36"/>
                    </a:lnTo>
                    <a:lnTo>
                      <a:pt x="44" y="40"/>
                    </a:lnTo>
                    <a:lnTo>
                      <a:pt x="46" y="44"/>
                    </a:lnTo>
                    <a:lnTo>
                      <a:pt x="46" y="54"/>
                    </a:lnTo>
                    <a:lnTo>
                      <a:pt x="46" y="54"/>
                    </a:lnTo>
                    <a:lnTo>
                      <a:pt x="40" y="52"/>
                    </a:lnTo>
                    <a:lnTo>
                      <a:pt x="36" y="48"/>
                    </a:lnTo>
                    <a:lnTo>
                      <a:pt x="32" y="42"/>
                    </a:lnTo>
                    <a:lnTo>
                      <a:pt x="32" y="36"/>
                    </a:lnTo>
                    <a:close/>
                    <a:moveTo>
                      <a:pt x="52" y="0"/>
                    </a:moveTo>
                    <a:lnTo>
                      <a:pt x="52" y="0"/>
                    </a:lnTo>
                    <a:lnTo>
                      <a:pt x="42" y="0"/>
                    </a:lnTo>
                    <a:lnTo>
                      <a:pt x="32" y="4"/>
                    </a:lnTo>
                    <a:lnTo>
                      <a:pt x="22" y="8"/>
                    </a:lnTo>
                    <a:lnTo>
                      <a:pt x="16" y="14"/>
                    </a:lnTo>
                    <a:lnTo>
                      <a:pt x="8" y="22"/>
                    </a:lnTo>
                    <a:lnTo>
                      <a:pt x="4" y="30"/>
                    </a:lnTo>
                    <a:lnTo>
                      <a:pt x="0" y="40"/>
                    </a:lnTo>
                    <a:lnTo>
                      <a:pt x="0" y="52"/>
                    </a:lnTo>
                    <a:lnTo>
                      <a:pt x="0" y="52"/>
                    </a:lnTo>
                    <a:lnTo>
                      <a:pt x="0" y="62"/>
                    </a:lnTo>
                    <a:lnTo>
                      <a:pt x="4" y="72"/>
                    </a:lnTo>
                    <a:lnTo>
                      <a:pt x="8" y="80"/>
                    </a:lnTo>
                    <a:lnTo>
                      <a:pt x="16" y="88"/>
                    </a:lnTo>
                    <a:lnTo>
                      <a:pt x="22" y="94"/>
                    </a:lnTo>
                    <a:lnTo>
                      <a:pt x="32" y="98"/>
                    </a:lnTo>
                    <a:lnTo>
                      <a:pt x="42" y="102"/>
                    </a:lnTo>
                    <a:lnTo>
                      <a:pt x="52" y="102"/>
                    </a:lnTo>
                    <a:lnTo>
                      <a:pt x="52" y="102"/>
                    </a:lnTo>
                    <a:lnTo>
                      <a:pt x="62" y="102"/>
                    </a:lnTo>
                    <a:lnTo>
                      <a:pt x="72" y="98"/>
                    </a:lnTo>
                    <a:lnTo>
                      <a:pt x="80" y="94"/>
                    </a:lnTo>
                    <a:lnTo>
                      <a:pt x="88" y="88"/>
                    </a:lnTo>
                    <a:lnTo>
                      <a:pt x="94" y="80"/>
                    </a:lnTo>
                    <a:lnTo>
                      <a:pt x="98" y="72"/>
                    </a:lnTo>
                    <a:lnTo>
                      <a:pt x="102" y="62"/>
                    </a:lnTo>
                    <a:lnTo>
                      <a:pt x="102" y="52"/>
                    </a:lnTo>
                    <a:lnTo>
                      <a:pt x="102" y="52"/>
                    </a:lnTo>
                    <a:lnTo>
                      <a:pt x="102" y="40"/>
                    </a:lnTo>
                    <a:lnTo>
                      <a:pt x="98" y="30"/>
                    </a:lnTo>
                    <a:lnTo>
                      <a:pt x="94" y="22"/>
                    </a:lnTo>
                    <a:lnTo>
                      <a:pt x="88" y="14"/>
                    </a:lnTo>
                    <a:lnTo>
                      <a:pt x="80" y="8"/>
                    </a:lnTo>
                    <a:lnTo>
                      <a:pt x="72" y="4"/>
                    </a:lnTo>
                    <a:lnTo>
                      <a:pt x="62" y="0"/>
                    </a:lnTo>
                    <a:lnTo>
                      <a:pt x="52" y="0"/>
                    </a:lnTo>
                    <a:close/>
                  </a:path>
                </a:pathLst>
              </a:custGeom>
              <a:solidFill>
                <a:srgbClr val="F897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64"/>
              <p:cNvSpPr>
                <a:spLocks/>
              </p:cNvSpPr>
              <p:nvPr/>
            </p:nvSpPr>
            <p:spPr bwMode="auto">
              <a:xfrm>
                <a:off x="6937255" y="5997695"/>
                <a:ext cx="47804" cy="159347"/>
              </a:xfrm>
              <a:custGeom>
                <a:avLst/>
                <a:gdLst>
                  <a:gd name="T0" fmla="*/ 4 w 24"/>
                  <a:gd name="T1" fmla="*/ 80 h 80"/>
                  <a:gd name="T2" fmla="*/ 4 w 24"/>
                  <a:gd name="T3" fmla="*/ 80 h 80"/>
                  <a:gd name="T4" fmla="*/ 4 w 24"/>
                  <a:gd name="T5" fmla="*/ 80 h 80"/>
                  <a:gd name="T6" fmla="*/ 4 w 24"/>
                  <a:gd name="T7" fmla="*/ 80 h 80"/>
                  <a:gd name="T8" fmla="*/ 4 w 24"/>
                  <a:gd name="T9" fmla="*/ 80 h 80"/>
                  <a:gd name="T10" fmla="*/ 2 w 24"/>
                  <a:gd name="T11" fmla="*/ 80 h 80"/>
                  <a:gd name="T12" fmla="*/ 0 w 24"/>
                  <a:gd name="T13" fmla="*/ 78 h 80"/>
                  <a:gd name="T14" fmla="*/ 0 w 24"/>
                  <a:gd name="T15" fmla="*/ 4 h 80"/>
                  <a:gd name="T16" fmla="*/ 0 w 24"/>
                  <a:gd name="T17" fmla="*/ 2 h 80"/>
                  <a:gd name="T18" fmla="*/ 0 w 24"/>
                  <a:gd name="T19" fmla="*/ 2 h 80"/>
                  <a:gd name="T20" fmla="*/ 2 w 24"/>
                  <a:gd name="T21" fmla="*/ 0 h 80"/>
                  <a:gd name="T22" fmla="*/ 4 w 24"/>
                  <a:gd name="T23" fmla="*/ 0 h 80"/>
                  <a:gd name="T24" fmla="*/ 4 w 24"/>
                  <a:gd name="T25" fmla="*/ 0 h 80"/>
                  <a:gd name="T26" fmla="*/ 6 w 24"/>
                  <a:gd name="T27" fmla="*/ 0 h 80"/>
                  <a:gd name="T28" fmla="*/ 6 w 24"/>
                  <a:gd name="T29" fmla="*/ 2 h 80"/>
                  <a:gd name="T30" fmla="*/ 6 w 24"/>
                  <a:gd name="T31" fmla="*/ 8 h 80"/>
                  <a:gd name="T32" fmla="*/ 6 w 24"/>
                  <a:gd name="T33" fmla="*/ 8 h 80"/>
                  <a:gd name="T34" fmla="*/ 10 w 24"/>
                  <a:gd name="T35" fmla="*/ 10 h 80"/>
                  <a:gd name="T36" fmla="*/ 14 w 24"/>
                  <a:gd name="T37" fmla="*/ 14 h 80"/>
                  <a:gd name="T38" fmla="*/ 18 w 24"/>
                  <a:gd name="T39" fmla="*/ 18 h 80"/>
                  <a:gd name="T40" fmla="*/ 20 w 24"/>
                  <a:gd name="T41" fmla="*/ 22 h 80"/>
                  <a:gd name="T42" fmla="*/ 20 w 24"/>
                  <a:gd name="T43" fmla="*/ 22 h 80"/>
                  <a:gd name="T44" fmla="*/ 20 w 24"/>
                  <a:gd name="T45" fmla="*/ 22 h 80"/>
                  <a:gd name="T46" fmla="*/ 18 w 24"/>
                  <a:gd name="T47" fmla="*/ 24 h 80"/>
                  <a:gd name="T48" fmla="*/ 16 w 24"/>
                  <a:gd name="T49" fmla="*/ 26 h 80"/>
                  <a:gd name="T50" fmla="*/ 12 w 24"/>
                  <a:gd name="T51" fmla="*/ 26 h 80"/>
                  <a:gd name="T52" fmla="*/ 12 w 24"/>
                  <a:gd name="T53" fmla="*/ 26 h 80"/>
                  <a:gd name="T54" fmla="*/ 8 w 24"/>
                  <a:gd name="T55" fmla="*/ 24 h 80"/>
                  <a:gd name="T56" fmla="*/ 8 w 24"/>
                  <a:gd name="T57" fmla="*/ 24 h 80"/>
                  <a:gd name="T58" fmla="*/ 6 w 24"/>
                  <a:gd name="T59" fmla="*/ 20 h 80"/>
                  <a:gd name="T60" fmla="*/ 6 w 24"/>
                  <a:gd name="T61" fmla="*/ 36 h 80"/>
                  <a:gd name="T62" fmla="*/ 6 w 24"/>
                  <a:gd name="T63" fmla="*/ 36 h 80"/>
                  <a:gd name="T64" fmla="*/ 14 w 24"/>
                  <a:gd name="T65" fmla="*/ 38 h 80"/>
                  <a:gd name="T66" fmla="*/ 18 w 24"/>
                  <a:gd name="T67" fmla="*/ 44 h 80"/>
                  <a:gd name="T68" fmla="*/ 22 w 24"/>
                  <a:gd name="T69" fmla="*/ 50 h 80"/>
                  <a:gd name="T70" fmla="*/ 24 w 24"/>
                  <a:gd name="T71" fmla="*/ 58 h 80"/>
                  <a:gd name="T72" fmla="*/ 24 w 24"/>
                  <a:gd name="T73" fmla="*/ 58 h 80"/>
                  <a:gd name="T74" fmla="*/ 22 w 24"/>
                  <a:gd name="T75" fmla="*/ 66 h 80"/>
                  <a:gd name="T76" fmla="*/ 18 w 24"/>
                  <a:gd name="T77" fmla="*/ 72 h 80"/>
                  <a:gd name="T78" fmla="*/ 12 w 24"/>
                  <a:gd name="T79" fmla="*/ 78 h 80"/>
                  <a:gd name="T80" fmla="*/ 4 w 24"/>
                  <a:gd name="T8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 h="80">
                    <a:moveTo>
                      <a:pt x="4" y="80"/>
                    </a:moveTo>
                    <a:lnTo>
                      <a:pt x="4" y="80"/>
                    </a:lnTo>
                    <a:lnTo>
                      <a:pt x="4" y="80"/>
                    </a:lnTo>
                    <a:lnTo>
                      <a:pt x="4" y="80"/>
                    </a:lnTo>
                    <a:lnTo>
                      <a:pt x="4" y="80"/>
                    </a:lnTo>
                    <a:lnTo>
                      <a:pt x="2" y="80"/>
                    </a:lnTo>
                    <a:lnTo>
                      <a:pt x="0" y="78"/>
                    </a:lnTo>
                    <a:lnTo>
                      <a:pt x="0" y="4"/>
                    </a:lnTo>
                    <a:lnTo>
                      <a:pt x="0" y="2"/>
                    </a:lnTo>
                    <a:lnTo>
                      <a:pt x="0" y="2"/>
                    </a:lnTo>
                    <a:lnTo>
                      <a:pt x="2" y="0"/>
                    </a:lnTo>
                    <a:lnTo>
                      <a:pt x="4" y="0"/>
                    </a:lnTo>
                    <a:lnTo>
                      <a:pt x="4" y="0"/>
                    </a:lnTo>
                    <a:lnTo>
                      <a:pt x="6" y="0"/>
                    </a:lnTo>
                    <a:lnTo>
                      <a:pt x="6" y="2"/>
                    </a:lnTo>
                    <a:lnTo>
                      <a:pt x="6" y="8"/>
                    </a:lnTo>
                    <a:lnTo>
                      <a:pt x="6" y="8"/>
                    </a:lnTo>
                    <a:lnTo>
                      <a:pt x="10" y="10"/>
                    </a:lnTo>
                    <a:lnTo>
                      <a:pt x="14" y="14"/>
                    </a:lnTo>
                    <a:lnTo>
                      <a:pt x="18" y="18"/>
                    </a:lnTo>
                    <a:lnTo>
                      <a:pt x="20" y="22"/>
                    </a:lnTo>
                    <a:lnTo>
                      <a:pt x="20" y="22"/>
                    </a:lnTo>
                    <a:lnTo>
                      <a:pt x="20" y="22"/>
                    </a:lnTo>
                    <a:lnTo>
                      <a:pt x="18" y="24"/>
                    </a:lnTo>
                    <a:lnTo>
                      <a:pt x="16" y="26"/>
                    </a:lnTo>
                    <a:lnTo>
                      <a:pt x="12" y="26"/>
                    </a:lnTo>
                    <a:lnTo>
                      <a:pt x="12" y="26"/>
                    </a:lnTo>
                    <a:lnTo>
                      <a:pt x="8" y="24"/>
                    </a:lnTo>
                    <a:lnTo>
                      <a:pt x="8" y="24"/>
                    </a:lnTo>
                    <a:lnTo>
                      <a:pt x="6" y="20"/>
                    </a:lnTo>
                    <a:lnTo>
                      <a:pt x="6" y="36"/>
                    </a:lnTo>
                    <a:lnTo>
                      <a:pt x="6" y="36"/>
                    </a:lnTo>
                    <a:lnTo>
                      <a:pt x="14" y="38"/>
                    </a:lnTo>
                    <a:lnTo>
                      <a:pt x="18" y="44"/>
                    </a:lnTo>
                    <a:lnTo>
                      <a:pt x="22" y="50"/>
                    </a:lnTo>
                    <a:lnTo>
                      <a:pt x="24" y="58"/>
                    </a:lnTo>
                    <a:lnTo>
                      <a:pt x="24" y="58"/>
                    </a:lnTo>
                    <a:lnTo>
                      <a:pt x="22" y="66"/>
                    </a:lnTo>
                    <a:lnTo>
                      <a:pt x="18" y="72"/>
                    </a:lnTo>
                    <a:lnTo>
                      <a:pt x="12" y="78"/>
                    </a:lnTo>
                    <a:lnTo>
                      <a:pt x="4" y="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65"/>
              <p:cNvSpPr>
                <a:spLocks/>
              </p:cNvSpPr>
              <p:nvPr/>
            </p:nvSpPr>
            <p:spPr bwMode="auto">
              <a:xfrm>
                <a:off x="6893435" y="6113222"/>
                <a:ext cx="35853" cy="43820"/>
              </a:xfrm>
              <a:custGeom>
                <a:avLst/>
                <a:gdLst>
                  <a:gd name="T0" fmla="*/ 0 w 18"/>
                  <a:gd name="T1" fmla="*/ 4 h 22"/>
                  <a:gd name="T2" fmla="*/ 0 w 18"/>
                  <a:gd name="T3" fmla="*/ 4 h 22"/>
                  <a:gd name="T4" fmla="*/ 0 w 18"/>
                  <a:gd name="T5" fmla="*/ 4 h 22"/>
                  <a:gd name="T6" fmla="*/ 0 w 18"/>
                  <a:gd name="T7" fmla="*/ 2 h 22"/>
                  <a:gd name="T8" fmla="*/ 2 w 18"/>
                  <a:gd name="T9" fmla="*/ 0 h 22"/>
                  <a:gd name="T10" fmla="*/ 8 w 18"/>
                  <a:gd name="T11" fmla="*/ 0 h 22"/>
                  <a:gd name="T12" fmla="*/ 8 w 18"/>
                  <a:gd name="T13" fmla="*/ 0 h 22"/>
                  <a:gd name="T14" fmla="*/ 10 w 18"/>
                  <a:gd name="T15" fmla="*/ 2 h 22"/>
                  <a:gd name="T16" fmla="*/ 10 w 18"/>
                  <a:gd name="T17" fmla="*/ 2 h 22"/>
                  <a:gd name="T18" fmla="*/ 14 w 18"/>
                  <a:gd name="T19" fmla="*/ 8 h 22"/>
                  <a:gd name="T20" fmla="*/ 18 w 18"/>
                  <a:gd name="T21" fmla="*/ 12 h 22"/>
                  <a:gd name="T22" fmla="*/ 18 w 18"/>
                  <a:gd name="T23" fmla="*/ 22 h 22"/>
                  <a:gd name="T24" fmla="*/ 18 w 18"/>
                  <a:gd name="T25" fmla="*/ 22 h 22"/>
                  <a:gd name="T26" fmla="*/ 12 w 18"/>
                  <a:gd name="T27" fmla="*/ 20 h 22"/>
                  <a:gd name="T28" fmla="*/ 6 w 18"/>
                  <a:gd name="T29" fmla="*/ 16 h 22"/>
                  <a:gd name="T30" fmla="*/ 2 w 18"/>
                  <a:gd name="T31" fmla="*/ 10 h 22"/>
                  <a:gd name="T32" fmla="*/ 0 w 18"/>
                  <a:gd name="T33"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2">
                    <a:moveTo>
                      <a:pt x="0" y="4"/>
                    </a:moveTo>
                    <a:lnTo>
                      <a:pt x="0" y="4"/>
                    </a:lnTo>
                    <a:lnTo>
                      <a:pt x="0" y="4"/>
                    </a:lnTo>
                    <a:lnTo>
                      <a:pt x="0" y="2"/>
                    </a:lnTo>
                    <a:lnTo>
                      <a:pt x="2" y="0"/>
                    </a:lnTo>
                    <a:lnTo>
                      <a:pt x="8" y="0"/>
                    </a:lnTo>
                    <a:lnTo>
                      <a:pt x="8" y="0"/>
                    </a:lnTo>
                    <a:lnTo>
                      <a:pt x="10" y="2"/>
                    </a:lnTo>
                    <a:lnTo>
                      <a:pt x="10" y="2"/>
                    </a:lnTo>
                    <a:lnTo>
                      <a:pt x="14" y="8"/>
                    </a:lnTo>
                    <a:lnTo>
                      <a:pt x="18" y="12"/>
                    </a:lnTo>
                    <a:lnTo>
                      <a:pt x="18" y="22"/>
                    </a:lnTo>
                    <a:lnTo>
                      <a:pt x="18" y="22"/>
                    </a:lnTo>
                    <a:lnTo>
                      <a:pt x="12" y="20"/>
                    </a:lnTo>
                    <a:lnTo>
                      <a:pt x="6" y="16"/>
                    </a:lnTo>
                    <a:lnTo>
                      <a:pt x="2" y="10"/>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66"/>
              <p:cNvSpPr>
                <a:spLocks/>
              </p:cNvSpPr>
              <p:nvPr/>
            </p:nvSpPr>
            <p:spPr bwMode="auto">
              <a:xfrm>
                <a:off x="6901402" y="6013630"/>
                <a:ext cx="27886" cy="71706"/>
              </a:xfrm>
              <a:custGeom>
                <a:avLst/>
                <a:gdLst>
                  <a:gd name="T0" fmla="*/ 0 w 14"/>
                  <a:gd name="T1" fmla="*/ 18 h 36"/>
                  <a:gd name="T2" fmla="*/ 0 w 14"/>
                  <a:gd name="T3" fmla="*/ 18 h 36"/>
                  <a:gd name="T4" fmla="*/ 0 w 14"/>
                  <a:gd name="T5" fmla="*/ 12 h 36"/>
                  <a:gd name="T6" fmla="*/ 4 w 14"/>
                  <a:gd name="T7" fmla="*/ 6 h 36"/>
                  <a:gd name="T8" fmla="*/ 8 w 14"/>
                  <a:gd name="T9" fmla="*/ 2 h 36"/>
                  <a:gd name="T10" fmla="*/ 14 w 14"/>
                  <a:gd name="T11" fmla="*/ 0 h 36"/>
                  <a:gd name="T12" fmla="*/ 14 w 14"/>
                  <a:gd name="T13" fmla="*/ 10 h 36"/>
                  <a:gd name="T14" fmla="*/ 14 w 14"/>
                  <a:gd name="T15" fmla="*/ 10 h 36"/>
                  <a:gd name="T16" fmla="*/ 12 w 14"/>
                  <a:gd name="T17" fmla="*/ 14 h 36"/>
                  <a:gd name="T18" fmla="*/ 10 w 14"/>
                  <a:gd name="T19" fmla="*/ 18 h 36"/>
                  <a:gd name="T20" fmla="*/ 10 w 14"/>
                  <a:gd name="T21" fmla="*/ 18 h 36"/>
                  <a:gd name="T22" fmla="*/ 12 w 14"/>
                  <a:gd name="T23" fmla="*/ 22 h 36"/>
                  <a:gd name="T24" fmla="*/ 14 w 14"/>
                  <a:gd name="T25" fmla="*/ 26 h 36"/>
                  <a:gd name="T26" fmla="*/ 14 w 14"/>
                  <a:gd name="T27" fmla="*/ 36 h 36"/>
                  <a:gd name="T28" fmla="*/ 14 w 14"/>
                  <a:gd name="T29" fmla="*/ 36 h 36"/>
                  <a:gd name="T30" fmla="*/ 8 w 14"/>
                  <a:gd name="T31" fmla="*/ 34 h 36"/>
                  <a:gd name="T32" fmla="*/ 4 w 14"/>
                  <a:gd name="T33" fmla="*/ 30 h 36"/>
                  <a:gd name="T34" fmla="*/ 0 w 14"/>
                  <a:gd name="T35" fmla="*/ 24 h 36"/>
                  <a:gd name="T36" fmla="*/ 0 w 14"/>
                  <a:gd name="T37"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36">
                    <a:moveTo>
                      <a:pt x="0" y="18"/>
                    </a:moveTo>
                    <a:lnTo>
                      <a:pt x="0" y="18"/>
                    </a:lnTo>
                    <a:lnTo>
                      <a:pt x="0" y="12"/>
                    </a:lnTo>
                    <a:lnTo>
                      <a:pt x="4" y="6"/>
                    </a:lnTo>
                    <a:lnTo>
                      <a:pt x="8" y="2"/>
                    </a:lnTo>
                    <a:lnTo>
                      <a:pt x="14" y="0"/>
                    </a:lnTo>
                    <a:lnTo>
                      <a:pt x="14" y="10"/>
                    </a:lnTo>
                    <a:lnTo>
                      <a:pt x="14" y="10"/>
                    </a:lnTo>
                    <a:lnTo>
                      <a:pt x="12" y="14"/>
                    </a:lnTo>
                    <a:lnTo>
                      <a:pt x="10" y="18"/>
                    </a:lnTo>
                    <a:lnTo>
                      <a:pt x="10" y="18"/>
                    </a:lnTo>
                    <a:lnTo>
                      <a:pt x="12" y="22"/>
                    </a:lnTo>
                    <a:lnTo>
                      <a:pt x="14" y="26"/>
                    </a:lnTo>
                    <a:lnTo>
                      <a:pt x="14" y="36"/>
                    </a:lnTo>
                    <a:lnTo>
                      <a:pt x="14" y="36"/>
                    </a:lnTo>
                    <a:lnTo>
                      <a:pt x="8" y="34"/>
                    </a:lnTo>
                    <a:lnTo>
                      <a:pt x="4" y="30"/>
                    </a:lnTo>
                    <a:lnTo>
                      <a:pt x="0" y="24"/>
                    </a:lnTo>
                    <a:lnTo>
                      <a:pt x="0"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67"/>
              <p:cNvSpPr>
                <a:spLocks/>
              </p:cNvSpPr>
              <p:nvPr/>
            </p:nvSpPr>
            <p:spPr bwMode="auto">
              <a:xfrm>
                <a:off x="6837664" y="5977777"/>
                <a:ext cx="203167" cy="203167"/>
              </a:xfrm>
              <a:custGeom>
                <a:avLst/>
                <a:gdLst>
                  <a:gd name="T0" fmla="*/ 52 w 102"/>
                  <a:gd name="T1" fmla="*/ 0 h 102"/>
                  <a:gd name="T2" fmla="*/ 52 w 102"/>
                  <a:gd name="T3" fmla="*/ 0 h 102"/>
                  <a:gd name="T4" fmla="*/ 42 w 102"/>
                  <a:gd name="T5" fmla="*/ 0 h 102"/>
                  <a:gd name="T6" fmla="*/ 32 w 102"/>
                  <a:gd name="T7" fmla="*/ 4 h 102"/>
                  <a:gd name="T8" fmla="*/ 22 w 102"/>
                  <a:gd name="T9" fmla="*/ 8 h 102"/>
                  <a:gd name="T10" fmla="*/ 16 w 102"/>
                  <a:gd name="T11" fmla="*/ 14 h 102"/>
                  <a:gd name="T12" fmla="*/ 8 w 102"/>
                  <a:gd name="T13" fmla="*/ 22 h 102"/>
                  <a:gd name="T14" fmla="*/ 4 w 102"/>
                  <a:gd name="T15" fmla="*/ 30 h 102"/>
                  <a:gd name="T16" fmla="*/ 0 w 102"/>
                  <a:gd name="T17" fmla="*/ 40 h 102"/>
                  <a:gd name="T18" fmla="*/ 0 w 102"/>
                  <a:gd name="T19" fmla="*/ 52 h 102"/>
                  <a:gd name="T20" fmla="*/ 0 w 102"/>
                  <a:gd name="T21" fmla="*/ 52 h 102"/>
                  <a:gd name="T22" fmla="*/ 0 w 102"/>
                  <a:gd name="T23" fmla="*/ 62 h 102"/>
                  <a:gd name="T24" fmla="*/ 4 w 102"/>
                  <a:gd name="T25" fmla="*/ 72 h 102"/>
                  <a:gd name="T26" fmla="*/ 8 w 102"/>
                  <a:gd name="T27" fmla="*/ 80 h 102"/>
                  <a:gd name="T28" fmla="*/ 16 w 102"/>
                  <a:gd name="T29" fmla="*/ 88 h 102"/>
                  <a:gd name="T30" fmla="*/ 22 w 102"/>
                  <a:gd name="T31" fmla="*/ 94 h 102"/>
                  <a:gd name="T32" fmla="*/ 32 w 102"/>
                  <a:gd name="T33" fmla="*/ 98 h 102"/>
                  <a:gd name="T34" fmla="*/ 42 w 102"/>
                  <a:gd name="T35" fmla="*/ 102 h 102"/>
                  <a:gd name="T36" fmla="*/ 52 w 102"/>
                  <a:gd name="T37" fmla="*/ 102 h 102"/>
                  <a:gd name="T38" fmla="*/ 52 w 102"/>
                  <a:gd name="T39" fmla="*/ 102 h 102"/>
                  <a:gd name="T40" fmla="*/ 62 w 102"/>
                  <a:gd name="T41" fmla="*/ 102 h 102"/>
                  <a:gd name="T42" fmla="*/ 72 w 102"/>
                  <a:gd name="T43" fmla="*/ 98 h 102"/>
                  <a:gd name="T44" fmla="*/ 80 w 102"/>
                  <a:gd name="T45" fmla="*/ 94 h 102"/>
                  <a:gd name="T46" fmla="*/ 88 w 102"/>
                  <a:gd name="T47" fmla="*/ 88 h 102"/>
                  <a:gd name="T48" fmla="*/ 94 w 102"/>
                  <a:gd name="T49" fmla="*/ 80 h 102"/>
                  <a:gd name="T50" fmla="*/ 98 w 102"/>
                  <a:gd name="T51" fmla="*/ 72 h 102"/>
                  <a:gd name="T52" fmla="*/ 102 w 102"/>
                  <a:gd name="T53" fmla="*/ 62 h 102"/>
                  <a:gd name="T54" fmla="*/ 102 w 102"/>
                  <a:gd name="T55" fmla="*/ 52 h 102"/>
                  <a:gd name="T56" fmla="*/ 102 w 102"/>
                  <a:gd name="T57" fmla="*/ 52 h 102"/>
                  <a:gd name="T58" fmla="*/ 102 w 102"/>
                  <a:gd name="T59" fmla="*/ 40 h 102"/>
                  <a:gd name="T60" fmla="*/ 98 w 102"/>
                  <a:gd name="T61" fmla="*/ 30 h 102"/>
                  <a:gd name="T62" fmla="*/ 94 w 102"/>
                  <a:gd name="T63" fmla="*/ 22 h 102"/>
                  <a:gd name="T64" fmla="*/ 88 w 102"/>
                  <a:gd name="T65" fmla="*/ 14 h 102"/>
                  <a:gd name="T66" fmla="*/ 80 w 102"/>
                  <a:gd name="T67" fmla="*/ 8 h 102"/>
                  <a:gd name="T68" fmla="*/ 72 w 102"/>
                  <a:gd name="T69" fmla="*/ 4 h 102"/>
                  <a:gd name="T70" fmla="*/ 62 w 102"/>
                  <a:gd name="T71" fmla="*/ 0 h 102"/>
                  <a:gd name="T72" fmla="*/ 52 w 102"/>
                  <a:gd name="T7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102">
                    <a:moveTo>
                      <a:pt x="52" y="0"/>
                    </a:moveTo>
                    <a:lnTo>
                      <a:pt x="52" y="0"/>
                    </a:lnTo>
                    <a:lnTo>
                      <a:pt x="42" y="0"/>
                    </a:lnTo>
                    <a:lnTo>
                      <a:pt x="32" y="4"/>
                    </a:lnTo>
                    <a:lnTo>
                      <a:pt x="22" y="8"/>
                    </a:lnTo>
                    <a:lnTo>
                      <a:pt x="16" y="14"/>
                    </a:lnTo>
                    <a:lnTo>
                      <a:pt x="8" y="22"/>
                    </a:lnTo>
                    <a:lnTo>
                      <a:pt x="4" y="30"/>
                    </a:lnTo>
                    <a:lnTo>
                      <a:pt x="0" y="40"/>
                    </a:lnTo>
                    <a:lnTo>
                      <a:pt x="0" y="52"/>
                    </a:lnTo>
                    <a:lnTo>
                      <a:pt x="0" y="52"/>
                    </a:lnTo>
                    <a:lnTo>
                      <a:pt x="0" y="62"/>
                    </a:lnTo>
                    <a:lnTo>
                      <a:pt x="4" y="72"/>
                    </a:lnTo>
                    <a:lnTo>
                      <a:pt x="8" y="80"/>
                    </a:lnTo>
                    <a:lnTo>
                      <a:pt x="16" y="88"/>
                    </a:lnTo>
                    <a:lnTo>
                      <a:pt x="22" y="94"/>
                    </a:lnTo>
                    <a:lnTo>
                      <a:pt x="32" y="98"/>
                    </a:lnTo>
                    <a:lnTo>
                      <a:pt x="42" y="102"/>
                    </a:lnTo>
                    <a:lnTo>
                      <a:pt x="52" y="102"/>
                    </a:lnTo>
                    <a:lnTo>
                      <a:pt x="52" y="102"/>
                    </a:lnTo>
                    <a:lnTo>
                      <a:pt x="62" y="102"/>
                    </a:lnTo>
                    <a:lnTo>
                      <a:pt x="72" y="98"/>
                    </a:lnTo>
                    <a:lnTo>
                      <a:pt x="80" y="94"/>
                    </a:lnTo>
                    <a:lnTo>
                      <a:pt x="88" y="88"/>
                    </a:lnTo>
                    <a:lnTo>
                      <a:pt x="94" y="80"/>
                    </a:lnTo>
                    <a:lnTo>
                      <a:pt x="98" y="72"/>
                    </a:lnTo>
                    <a:lnTo>
                      <a:pt x="102" y="62"/>
                    </a:lnTo>
                    <a:lnTo>
                      <a:pt x="102" y="52"/>
                    </a:lnTo>
                    <a:lnTo>
                      <a:pt x="102" y="52"/>
                    </a:lnTo>
                    <a:lnTo>
                      <a:pt x="102" y="40"/>
                    </a:lnTo>
                    <a:lnTo>
                      <a:pt x="98" y="30"/>
                    </a:lnTo>
                    <a:lnTo>
                      <a:pt x="94" y="22"/>
                    </a:lnTo>
                    <a:lnTo>
                      <a:pt x="88" y="14"/>
                    </a:lnTo>
                    <a:lnTo>
                      <a:pt x="80" y="8"/>
                    </a:lnTo>
                    <a:lnTo>
                      <a:pt x="72" y="4"/>
                    </a:lnTo>
                    <a:lnTo>
                      <a:pt x="62" y="0"/>
                    </a:lnTo>
                    <a:lnTo>
                      <a:pt x="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68"/>
              <p:cNvSpPr>
                <a:spLocks/>
              </p:cNvSpPr>
              <p:nvPr/>
            </p:nvSpPr>
            <p:spPr bwMode="auto">
              <a:xfrm>
                <a:off x="6949206" y="6089320"/>
                <a:ext cx="11951" cy="43820"/>
              </a:xfrm>
              <a:custGeom>
                <a:avLst/>
                <a:gdLst>
                  <a:gd name="T0" fmla="*/ 0 w 6"/>
                  <a:gd name="T1" fmla="*/ 0 h 22"/>
                  <a:gd name="T2" fmla="*/ 0 w 6"/>
                  <a:gd name="T3" fmla="*/ 22 h 22"/>
                  <a:gd name="T4" fmla="*/ 0 w 6"/>
                  <a:gd name="T5" fmla="*/ 22 h 22"/>
                  <a:gd name="T6" fmla="*/ 6 w 6"/>
                  <a:gd name="T7" fmla="*/ 18 h 22"/>
                  <a:gd name="T8" fmla="*/ 6 w 6"/>
                  <a:gd name="T9" fmla="*/ 12 h 22"/>
                  <a:gd name="T10" fmla="*/ 6 w 6"/>
                  <a:gd name="T11" fmla="*/ 12 h 22"/>
                  <a:gd name="T12" fmla="*/ 6 w 6"/>
                  <a:gd name="T13" fmla="*/ 6 h 22"/>
                  <a:gd name="T14" fmla="*/ 0 w 6"/>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2">
                    <a:moveTo>
                      <a:pt x="0" y="0"/>
                    </a:moveTo>
                    <a:lnTo>
                      <a:pt x="0" y="22"/>
                    </a:lnTo>
                    <a:lnTo>
                      <a:pt x="0" y="22"/>
                    </a:lnTo>
                    <a:lnTo>
                      <a:pt x="6" y="18"/>
                    </a:lnTo>
                    <a:lnTo>
                      <a:pt x="6" y="12"/>
                    </a:lnTo>
                    <a:lnTo>
                      <a:pt x="6" y="12"/>
                    </a:lnTo>
                    <a:lnTo>
                      <a:pt x="6" y="6"/>
                    </a:lnTo>
                    <a:lnTo>
                      <a:pt x="0" y="0"/>
                    </a:lnTo>
                    <a:close/>
                  </a:path>
                </a:pathLst>
              </a:custGeom>
              <a:solidFill>
                <a:srgbClr val="F897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69"/>
              <p:cNvSpPr>
                <a:spLocks/>
              </p:cNvSpPr>
              <p:nvPr/>
            </p:nvSpPr>
            <p:spPr bwMode="auto">
              <a:xfrm>
                <a:off x="6949206" y="6089320"/>
                <a:ext cx="11951" cy="43820"/>
              </a:xfrm>
              <a:custGeom>
                <a:avLst/>
                <a:gdLst>
                  <a:gd name="T0" fmla="*/ 0 w 6"/>
                  <a:gd name="T1" fmla="*/ 0 h 22"/>
                  <a:gd name="T2" fmla="*/ 0 w 6"/>
                  <a:gd name="T3" fmla="*/ 22 h 22"/>
                  <a:gd name="T4" fmla="*/ 0 w 6"/>
                  <a:gd name="T5" fmla="*/ 22 h 22"/>
                  <a:gd name="T6" fmla="*/ 6 w 6"/>
                  <a:gd name="T7" fmla="*/ 18 h 22"/>
                  <a:gd name="T8" fmla="*/ 6 w 6"/>
                  <a:gd name="T9" fmla="*/ 12 h 22"/>
                  <a:gd name="T10" fmla="*/ 6 w 6"/>
                  <a:gd name="T11" fmla="*/ 12 h 22"/>
                  <a:gd name="T12" fmla="*/ 6 w 6"/>
                  <a:gd name="T13" fmla="*/ 6 h 22"/>
                  <a:gd name="T14" fmla="*/ 0 w 6"/>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2">
                    <a:moveTo>
                      <a:pt x="0" y="0"/>
                    </a:moveTo>
                    <a:lnTo>
                      <a:pt x="0" y="22"/>
                    </a:lnTo>
                    <a:lnTo>
                      <a:pt x="0" y="22"/>
                    </a:lnTo>
                    <a:lnTo>
                      <a:pt x="6" y="18"/>
                    </a:lnTo>
                    <a:lnTo>
                      <a:pt x="6" y="12"/>
                    </a:lnTo>
                    <a:lnTo>
                      <a:pt x="6" y="12"/>
                    </a:lnTo>
                    <a:lnTo>
                      <a:pt x="6"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70"/>
              <p:cNvSpPr>
                <a:spLocks/>
              </p:cNvSpPr>
              <p:nvPr/>
            </p:nvSpPr>
            <p:spPr bwMode="auto">
              <a:xfrm>
                <a:off x="6339704" y="5698920"/>
                <a:ext cx="163331" cy="163331"/>
              </a:xfrm>
              <a:custGeom>
                <a:avLst/>
                <a:gdLst>
                  <a:gd name="T0" fmla="*/ 82 w 82"/>
                  <a:gd name="T1" fmla="*/ 42 h 82"/>
                  <a:gd name="T2" fmla="*/ 82 w 82"/>
                  <a:gd name="T3" fmla="*/ 42 h 82"/>
                  <a:gd name="T4" fmla="*/ 80 w 82"/>
                  <a:gd name="T5" fmla="*/ 50 h 82"/>
                  <a:gd name="T6" fmla="*/ 78 w 82"/>
                  <a:gd name="T7" fmla="*/ 58 h 82"/>
                  <a:gd name="T8" fmla="*/ 74 w 82"/>
                  <a:gd name="T9" fmla="*/ 64 h 82"/>
                  <a:gd name="T10" fmla="*/ 70 w 82"/>
                  <a:gd name="T11" fmla="*/ 70 h 82"/>
                  <a:gd name="T12" fmla="*/ 64 w 82"/>
                  <a:gd name="T13" fmla="*/ 76 h 82"/>
                  <a:gd name="T14" fmla="*/ 56 w 82"/>
                  <a:gd name="T15" fmla="*/ 78 h 82"/>
                  <a:gd name="T16" fmla="*/ 50 w 82"/>
                  <a:gd name="T17" fmla="*/ 82 h 82"/>
                  <a:gd name="T18" fmla="*/ 40 w 82"/>
                  <a:gd name="T19" fmla="*/ 82 h 82"/>
                  <a:gd name="T20" fmla="*/ 40 w 82"/>
                  <a:gd name="T21" fmla="*/ 82 h 82"/>
                  <a:gd name="T22" fmla="*/ 32 w 82"/>
                  <a:gd name="T23" fmla="*/ 82 h 82"/>
                  <a:gd name="T24" fmla="*/ 26 w 82"/>
                  <a:gd name="T25" fmla="*/ 78 h 82"/>
                  <a:gd name="T26" fmla="*/ 18 w 82"/>
                  <a:gd name="T27" fmla="*/ 76 h 82"/>
                  <a:gd name="T28" fmla="*/ 12 w 82"/>
                  <a:gd name="T29" fmla="*/ 70 h 82"/>
                  <a:gd name="T30" fmla="*/ 8 w 82"/>
                  <a:gd name="T31" fmla="*/ 64 h 82"/>
                  <a:gd name="T32" fmla="*/ 4 w 82"/>
                  <a:gd name="T33" fmla="*/ 58 h 82"/>
                  <a:gd name="T34" fmla="*/ 2 w 82"/>
                  <a:gd name="T35" fmla="*/ 50 h 82"/>
                  <a:gd name="T36" fmla="*/ 0 w 82"/>
                  <a:gd name="T37" fmla="*/ 42 h 82"/>
                  <a:gd name="T38" fmla="*/ 0 w 82"/>
                  <a:gd name="T39" fmla="*/ 42 h 82"/>
                  <a:gd name="T40" fmla="*/ 2 w 82"/>
                  <a:gd name="T41" fmla="*/ 34 h 82"/>
                  <a:gd name="T42" fmla="*/ 4 w 82"/>
                  <a:gd name="T43" fmla="*/ 26 h 82"/>
                  <a:gd name="T44" fmla="*/ 8 w 82"/>
                  <a:gd name="T45" fmla="*/ 18 h 82"/>
                  <a:gd name="T46" fmla="*/ 12 w 82"/>
                  <a:gd name="T47" fmla="*/ 12 h 82"/>
                  <a:gd name="T48" fmla="*/ 18 w 82"/>
                  <a:gd name="T49" fmla="*/ 8 h 82"/>
                  <a:gd name="T50" fmla="*/ 26 w 82"/>
                  <a:gd name="T51" fmla="*/ 4 h 82"/>
                  <a:gd name="T52" fmla="*/ 32 w 82"/>
                  <a:gd name="T53" fmla="*/ 2 h 82"/>
                  <a:gd name="T54" fmla="*/ 40 w 82"/>
                  <a:gd name="T55" fmla="*/ 0 h 82"/>
                  <a:gd name="T56" fmla="*/ 40 w 82"/>
                  <a:gd name="T57" fmla="*/ 0 h 82"/>
                  <a:gd name="T58" fmla="*/ 50 w 82"/>
                  <a:gd name="T59" fmla="*/ 2 h 82"/>
                  <a:gd name="T60" fmla="*/ 56 w 82"/>
                  <a:gd name="T61" fmla="*/ 4 h 82"/>
                  <a:gd name="T62" fmla="*/ 64 w 82"/>
                  <a:gd name="T63" fmla="*/ 8 h 82"/>
                  <a:gd name="T64" fmla="*/ 70 w 82"/>
                  <a:gd name="T65" fmla="*/ 12 h 82"/>
                  <a:gd name="T66" fmla="*/ 74 w 82"/>
                  <a:gd name="T67" fmla="*/ 18 h 82"/>
                  <a:gd name="T68" fmla="*/ 78 w 82"/>
                  <a:gd name="T69" fmla="*/ 26 h 82"/>
                  <a:gd name="T70" fmla="*/ 80 w 82"/>
                  <a:gd name="T71" fmla="*/ 34 h 82"/>
                  <a:gd name="T72" fmla="*/ 82 w 82"/>
                  <a:gd name="T73" fmla="*/ 4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82">
                    <a:moveTo>
                      <a:pt x="82" y="42"/>
                    </a:moveTo>
                    <a:lnTo>
                      <a:pt x="82" y="42"/>
                    </a:lnTo>
                    <a:lnTo>
                      <a:pt x="80" y="50"/>
                    </a:lnTo>
                    <a:lnTo>
                      <a:pt x="78" y="58"/>
                    </a:lnTo>
                    <a:lnTo>
                      <a:pt x="74" y="64"/>
                    </a:lnTo>
                    <a:lnTo>
                      <a:pt x="70" y="70"/>
                    </a:lnTo>
                    <a:lnTo>
                      <a:pt x="64" y="76"/>
                    </a:lnTo>
                    <a:lnTo>
                      <a:pt x="56" y="78"/>
                    </a:lnTo>
                    <a:lnTo>
                      <a:pt x="50" y="82"/>
                    </a:lnTo>
                    <a:lnTo>
                      <a:pt x="40" y="82"/>
                    </a:lnTo>
                    <a:lnTo>
                      <a:pt x="40" y="82"/>
                    </a:lnTo>
                    <a:lnTo>
                      <a:pt x="32" y="82"/>
                    </a:lnTo>
                    <a:lnTo>
                      <a:pt x="26" y="78"/>
                    </a:lnTo>
                    <a:lnTo>
                      <a:pt x="18" y="76"/>
                    </a:lnTo>
                    <a:lnTo>
                      <a:pt x="12" y="70"/>
                    </a:lnTo>
                    <a:lnTo>
                      <a:pt x="8" y="64"/>
                    </a:lnTo>
                    <a:lnTo>
                      <a:pt x="4" y="58"/>
                    </a:lnTo>
                    <a:lnTo>
                      <a:pt x="2" y="50"/>
                    </a:lnTo>
                    <a:lnTo>
                      <a:pt x="0" y="42"/>
                    </a:lnTo>
                    <a:lnTo>
                      <a:pt x="0" y="42"/>
                    </a:lnTo>
                    <a:lnTo>
                      <a:pt x="2" y="34"/>
                    </a:lnTo>
                    <a:lnTo>
                      <a:pt x="4" y="26"/>
                    </a:lnTo>
                    <a:lnTo>
                      <a:pt x="8" y="18"/>
                    </a:lnTo>
                    <a:lnTo>
                      <a:pt x="12" y="12"/>
                    </a:lnTo>
                    <a:lnTo>
                      <a:pt x="18" y="8"/>
                    </a:lnTo>
                    <a:lnTo>
                      <a:pt x="26" y="4"/>
                    </a:lnTo>
                    <a:lnTo>
                      <a:pt x="32" y="2"/>
                    </a:lnTo>
                    <a:lnTo>
                      <a:pt x="40" y="0"/>
                    </a:lnTo>
                    <a:lnTo>
                      <a:pt x="40" y="0"/>
                    </a:lnTo>
                    <a:lnTo>
                      <a:pt x="50" y="2"/>
                    </a:lnTo>
                    <a:lnTo>
                      <a:pt x="56" y="4"/>
                    </a:lnTo>
                    <a:lnTo>
                      <a:pt x="64" y="8"/>
                    </a:lnTo>
                    <a:lnTo>
                      <a:pt x="70" y="12"/>
                    </a:lnTo>
                    <a:lnTo>
                      <a:pt x="74" y="18"/>
                    </a:lnTo>
                    <a:lnTo>
                      <a:pt x="78" y="26"/>
                    </a:lnTo>
                    <a:lnTo>
                      <a:pt x="80" y="34"/>
                    </a:lnTo>
                    <a:lnTo>
                      <a:pt x="82" y="42"/>
                    </a:lnTo>
                    <a:close/>
                  </a:path>
                </a:pathLst>
              </a:custGeom>
              <a:solidFill>
                <a:srgbClr val="F897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71"/>
              <p:cNvSpPr>
                <a:spLocks/>
              </p:cNvSpPr>
              <p:nvPr/>
            </p:nvSpPr>
            <p:spPr bwMode="auto">
              <a:xfrm>
                <a:off x="6339704" y="5698920"/>
                <a:ext cx="163331" cy="163331"/>
              </a:xfrm>
              <a:custGeom>
                <a:avLst/>
                <a:gdLst>
                  <a:gd name="T0" fmla="*/ 82 w 82"/>
                  <a:gd name="T1" fmla="*/ 42 h 82"/>
                  <a:gd name="T2" fmla="*/ 82 w 82"/>
                  <a:gd name="T3" fmla="*/ 42 h 82"/>
                  <a:gd name="T4" fmla="*/ 80 w 82"/>
                  <a:gd name="T5" fmla="*/ 50 h 82"/>
                  <a:gd name="T6" fmla="*/ 78 w 82"/>
                  <a:gd name="T7" fmla="*/ 58 h 82"/>
                  <a:gd name="T8" fmla="*/ 74 w 82"/>
                  <a:gd name="T9" fmla="*/ 64 h 82"/>
                  <a:gd name="T10" fmla="*/ 70 w 82"/>
                  <a:gd name="T11" fmla="*/ 70 h 82"/>
                  <a:gd name="T12" fmla="*/ 64 w 82"/>
                  <a:gd name="T13" fmla="*/ 76 h 82"/>
                  <a:gd name="T14" fmla="*/ 56 w 82"/>
                  <a:gd name="T15" fmla="*/ 78 h 82"/>
                  <a:gd name="T16" fmla="*/ 50 w 82"/>
                  <a:gd name="T17" fmla="*/ 82 h 82"/>
                  <a:gd name="T18" fmla="*/ 40 w 82"/>
                  <a:gd name="T19" fmla="*/ 82 h 82"/>
                  <a:gd name="T20" fmla="*/ 40 w 82"/>
                  <a:gd name="T21" fmla="*/ 82 h 82"/>
                  <a:gd name="T22" fmla="*/ 32 w 82"/>
                  <a:gd name="T23" fmla="*/ 82 h 82"/>
                  <a:gd name="T24" fmla="*/ 26 w 82"/>
                  <a:gd name="T25" fmla="*/ 78 h 82"/>
                  <a:gd name="T26" fmla="*/ 18 w 82"/>
                  <a:gd name="T27" fmla="*/ 76 h 82"/>
                  <a:gd name="T28" fmla="*/ 12 w 82"/>
                  <a:gd name="T29" fmla="*/ 70 h 82"/>
                  <a:gd name="T30" fmla="*/ 8 w 82"/>
                  <a:gd name="T31" fmla="*/ 64 h 82"/>
                  <a:gd name="T32" fmla="*/ 4 w 82"/>
                  <a:gd name="T33" fmla="*/ 58 h 82"/>
                  <a:gd name="T34" fmla="*/ 2 w 82"/>
                  <a:gd name="T35" fmla="*/ 50 h 82"/>
                  <a:gd name="T36" fmla="*/ 0 w 82"/>
                  <a:gd name="T37" fmla="*/ 42 h 82"/>
                  <a:gd name="T38" fmla="*/ 0 w 82"/>
                  <a:gd name="T39" fmla="*/ 42 h 82"/>
                  <a:gd name="T40" fmla="*/ 2 w 82"/>
                  <a:gd name="T41" fmla="*/ 34 h 82"/>
                  <a:gd name="T42" fmla="*/ 4 w 82"/>
                  <a:gd name="T43" fmla="*/ 26 h 82"/>
                  <a:gd name="T44" fmla="*/ 8 w 82"/>
                  <a:gd name="T45" fmla="*/ 18 h 82"/>
                  <a:gd name="T46" fmla="*/ 12 w 82"/>
                  <a:gd name="T47" fmla="*/ 12 h 82"/>
                  <a:gd name="T48" fmla="*/ 18 w 82"/>
                  <a:gd name="T49" fmla="*/ 8 h 82"/>
                  <a:gd name="T50" fmla="*/ 26 w 82"/>
                  <a:gd name="T51" fmla="*/ 4 h 82"/>
                  <a:gd name="T52" fmla="*/ 32 w 82"/>
                  <a:gd name="T53" fmla="*/ 2 h 82"/>
                  <a:gd name="T54" fmla="*/ 40 w 82"/>
                  <a:gd name="T55" fmla="*/ 0 h 82"/>
                  <a:gd name="T56" fmla="*/ 40 w 82"/>
                  <a:gd name="T57" fmla="*/ 0 h 82"/>
                  <a:gd name="T58" fmla="*/ 50 w 82"/>
                  <a:gd name="T59" fmla="*/ 2 h 82"/>
                  <a:gd name="T60" fmla="*/ 56 w 82"/>
                  <a:gd name="T61" fmla="*/ 4 h 82"/>
                  <a:gd name="T62" fmla="*/ 64 w 82"/>
                  <a:gd name="T63" fmla="*/ 8 h 82"/>
                  <a:gd name="T64" fmla="*/ 70 w 82"/>
                  <a:gd name="T65" fmla="*/ 12 h 82"/>
                  <a:gd name="T66" fmla="*/ 74 w 82"/>
                  <a:gd name="T67" fmla="*/ 18 h 82"/>
                  <a:gd name="T68" fmla="*/ 78 w 82"/>
                  <a:gd name="T69" fmla="*/ 26 h 82"/>
                  <a:gd name="T70" fmla="*/ 80 w 82"/>
                  <a:gd name="T71" fmla="*/ 34 h 82"/>
                  <a:gd name="T72" fmla="*/ 82 w 82"/>
                  <a:gd name="T73" fmla="*/ 4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82">
                    <a:moveTo>
                      <a:pt x="82" y="42"/>
                    </a:moveTo>
                    <a:lnTo>
                      <a:pt x="82" y="42"/>
                    </a:lnTo>
                    <a:lnTo>
                      <a:pt x="80" y="50"/>
                    </a:lnTo>
                    <a:lnTo>
                      <a:pt x="78" y="58"/>
                    </a:lnTo>
                    <a:lnTo>
                      <a:pt x="74" y="64"/>
                    </a:lnTo>
                    <a:lnTo>
                      <a:pt x="70" y="70"/>
                    </a:lnTo>
                    <a:lnTo>
                      <a:pt x="64" y="76"/>
                    </a:lnTo>
                    <a:lnTo>
                      <a:pt x="56" y="78"/>
                    </a:lnTo>
                    <a:lnTo>
                      <a:pt x="50" y="82"/>
                    </a:lnTo>
                    <a:lnTo>
                      <a:pt x="40" y="82"/>
                    </a:lnTo>
                    <a:lnTo>
                      <a:pt x="40" y="82"/>
                    </a:lnTo>
                    <a:lnTo>
                      <a:pt x="32" y="82"/>
                    </a:lnTo>
                    <a:lnTo>
                      <a:pt x="26" y="78"/>
                    </a:lnTo>
                    <a:lnTo>
                      <a:pt x="18" y="76"/>
                    </a:lnTo>
                    <a:lnTo>
                      <a:pt x="12" y="70"/>
                    </a:lnTo>
                    <a:lnTo>
                      <a:pt x="8" y="64"/>
                    </a:lnTo>
                    <a:lnTo>
                      <a:pt x="4" y="58"/>
                    </a:lnTo>
                    <a:lnTo>
                      <a:pt x="2" y="50"/>
                    </a:lnTo>
                    <a:lnTo>
                      <a:pt x="0" y="42"/>
                    </a:lnTo>
                    <a:lnTo>
                      <a:pt x="0" y="42"/>
                    </a:lnTo>
                    <a:lnTo>
                      <a:pt x="2" y="34"/>
                    </a:lnTo>
                    <a:lnTo>
                      <a:pt x="4" y="26"/>
                    </a:lnTo>
                    <a:lnTo>
                      <a:pt x="8" y="18"/>
                    </a:lnTo>
                    <a:lnTo>
                      <a:pt x="12" y="12"/>
                    </a:lnTo>
                    <a:lnTo>
                      <a:pt x="18" y="8"/>
                    </a:lnTo>
                    <a:lnTo>
                      <a:pt x="26" y="4"/>
                    </a:lnTo>
                    <a:lnTo>
                      <a:pt x="32" y="2"/>
                    </a:lnTo>
                    <a:lnTo>
                      <a:pt x="40" y="0"/>
                    </a:lnTo>
                    <a:lnTo>
                      <a:pt x="40" y="0"/>
                    </a:lnTo>
                    <a:lnTo>
                      <a:pt x="50" y="2"/>
                    </a:lnTo>
                    <a:lnTo>
                      <a:pt x="56" y="4"/>
                    </a:lnTo>
                    <a:lnTo>
                      <a:pt x="64" y="8"/>
                    </a:lnTo>
                    <a:lnTo>
                      <a:pt x="70" y="12"/>
                    </a:lnTo>
                    <a:lnTo>
                      <a:pt x="74" y="18"/>
                    </a:lnTo>
                    <a:lnTo>
                      <a:pt x="78" y="26"/>
                    </a:lnTo>
                    <a:lnTo>
                      <a:pt x="80" y="34"/>
                    </a:lnTo>
                    <a:lnTo>
                      <a:pt x="82" y="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72"/>
              <p:cNvSpPr>
                <a:spLocks/>
              </p:cNvSpPr>
              <p:nvPr/>
            </p:nvSpPr>
            <p:spPr bwMode="auto">
              <a:xfrm>
                <a:off x="6303849" y="5870218"/>
                <a:ext cx="239020" cy="557714"/>
              </a:xfrm>
              <a:custGeom>
                <a:avLst/>
                <a:gdLst>
                  <a:gd name="T0" fmla="*/ 90 w 120"/>
                  <a:gd name="T1" fmla="*/ 0 h 280"/>
                  <a:gd name="T2" fmla="*/ 86 w 120"/>
                  <a:gd name="T3" fmla="*/ 0 h 280"/>
                  <a:gd name="T4" fmla="*/ 86 w 120"/>
                  <a:gd name="T5" fmla="*/ 0 h 280"/>
                  <a:gd name="T6" fmla="*/ 80 w 120"/>
                  <a:gd name="T7" fmla="*/ 4 h 280"/>
                  <a:gd name="T8" fmla="*/ 74 w 120"/>
                  <a:gd name="T9" fmla="*/ 8 h 280"/>
                  <a:gd name="T10" fmla="*/ 66 w 120"/>
                  <a:gd name="T11" fmla="*/ 10 h 280"/>
                  <a:gd name="T12" fmla="*/ 58 w 120"/>
                  <a:gd name="T13" fmla="*/ 12 h 280"/>
                  <a:gd name="T14" fmla="*/ 58 w 120"/>
                  <a:gd name="T15" fmla="*/ 12 h 280"/>
                  <a:gd name="T16" fmla="*/ 50 w 120"/>
                  <a:gd name="T17" fmla="*/ 10 h 280"/>
                  <a:gd name="T18" fmla="*/ 44 w 120"/>
                  <a:gd name="T19" fmla="*/ 8 h 280"/>
                  <a:gd name="T20" fmla="*/ 36 w 120"/>
                  <a:gd name="T21" fmla="*/ 4 h 280"/>
                  <a:gd name="T22" fmla="*/ 30 w 120"/>
                  <a:gd name="T23" fmla="*/ 0 h 280"/>
                  <a:gd name="T24" fmla="*/ 28 w 120"/>
                  <a:gd name="T25" fmla="*/ 0 h 280"/>
                  <a:gd name="T26" fmla="*/ 28 w 120"/>
                  <a:gd name="T27" fmla="*/ 0 h 280"/>
                  <a:gd name="T28" fmla="*/ 18 w 120"/>
                  <a:gd name="T29" fmla="*/ 2 h 280"/>
                  <a:gd name="T30" fmla="*/ 8 w 120"/>
                  <a:gd name="T31" fmla="*/ 8 h 280"/>
                  <a:gd name="T32" fmla="*/ 2 w 120"/>
                  <a:gd name="T33" fmla="*/ 18 h 280"/>
                  <a:gd name="T34" fmla="*/ 0 w 120"/>
                  <a:gd name="T35" fmla="*/ 30 h 280"/>
                  <a:gd name="T36" fmla="*/ 0 w 120"/>
                  <a:gd name="T37" fmla="*/ 120 h 280"/>
                  <a:gd name="T38" fmla="*/ 0 w 120"/>
                  <a:gd name="T39" fmla="*/ 120 h 280"/>
                  <a:gd name="T40" fmla="*/ 0 w 120"/>
                  <a:gd name="T41" fmla="*/ 128 h 280"/>
                  <a:gd name="T42" fmla="*/ 4 w 120"/>
                  <a:gd name="T43" fmla="*/ 136 h 280"/>
                  <a:gd name="T44" fmla="*/ 8 w 120"/>
                  <a:gd name="T45" fmla="*/ 142 h 280"/>
                  <a:gd name="T46" fmla="*/ 16 w 120"/>
                  <a:gd name="T47" fmla="*/ 146 h 280"/>
                  <a:gd name="T48" fmla="*/ 28 w 120"/>
                  <a:gd name="T49" fmla="*/ 250 h 280"/>
                  <a:gd name="T50" fmla="*/ 28 w 120"/>
                  <a:gd name="T51" fmla="*/ 250 h 280"/>
                  <a:gd name="T52" fmla="*/ 32 w 120"/>
                  <a:gd name="T53" fmla="*/ 262 h 280"/>
                  <a:gd name="T54" fmla="*/ 38 w 120"/>
                  <a:gd name="T55" fmla="*/ 270 h 280"/>
                  <a:gd name="T56" fmla="*/ 46 w 120"/>
                  <a:gd name="T57" fmla="*/ 278 h 280"/>
                  <a:gd name="T58" fmla="*/ 58 w 120"/>
                  <a:gd name="T59" fmla="*/ 280 h 280"/>
                  <a:gd name="T60" fmla="*/ 60 w 120"/>
                  <a:gd name="T61" fmla="*/ 280 h 280"/>
                  <a:gd name="T62" fmla="*/ 60 w 120"/>
                  <a:gd name="T63" fmla="*/ 280 h 280"/>
                  <a:gd name="T64" fmla="*/ 72 w 120"/>
                  <a:gd name="T65" fmla="*/ 278 h 280"/>
                  <a:gd name="T66" fmla="*/ 82 w 120"/>
                  <a:gd name="T67" fmla="*/ 270 h 280"/>
                  <a:gd name="T68" fmla="*/ 88 w 120"/>
                  <a:gd name="T69" fmla="*/ 262 h 280"/>
                  <a:gd name="T70" fmla="*/ 90 w 120"/>
                  <a:gd name="T71" fmla="*/ 250 h 280"/>
                  <a:gd name="T72" fmla="*/ 104 w 120"/>
                  <a:gd name="T73" fmla="*/ 146 h 280"/>
                  <a:gd name="T74" fmla="*/ 104 w 120"/>
                  <a:gd name="T75" fmla="*/ 146 h 280"/>
                  <a:gd name="T76" fmla="*/ 110 w 120"/>
                  <a:gd name="T77" fmla="*/ 142 h 280"/>
                  <a:gd name="T78" fmla="*/ 114 w 120"/>
                  <a:gd name="T79" fmla="*/ 136 h 280"/>
                  <a:gd name="T80" fmla="*/ 118 w 120"/>
                  <a:gd name="T81" fmla="*/ 128 h 280"/>
                  <a:gd name="T82" fmla="*/ 120 w 120"/>
                  <a:gd name="T83" fmla="*/ 120 h 280"/>
                  <a:gd name="T84" fmla="*/ 120 w 120"/>
                  <a:gd name="T85" fmla="*/ 30 h 280"/>
                  <a:gd name="T86" fmla="*/ 120 w 120"/>
                  <a:gd name="T87" fmla="*/ 30 h 280"/>
                  <a:gd name="T88" fmla="*/ 118 w 120"/>
                  <a:gd name="T89" fmla="*/ 18 h 280"/>
                  <a:gd name="T90" fmla="*/ 110 w 120"/>
                  <a:gd name="T91" fmla="*/ 8 h 280"/>
                  <a:gd name="T92" fmla="*/ 102 w 120"/>
                  <a:gd name="T93" fmla="*/ 2 h 280"/>
                  <a:gd name="T94" fmla="*/ 90 w 120"/>
                  <a:gd name="T9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80">
                    <a:moveTo>
                      <a:pt x="90" y="0"/>
                    </a:moveTo>
                    <a:lnTo>
                      <a:pt x="86" y="0"/>
                    </a:lnTo>
                    <a:lnTo>
                      <a:pt x="86" y="0"/>
                    </a:lnTo>
                    <a:lnTo>
                      <a:pt x="80" y="4"/>
                    </a:lnTo>
                    <a:lnTo>
                      <a:pt x="74" y="8"/>
                    </a:lnTo>
                    <a:lnTo>
                      <a:pt x="66" y="10"/>
                    </a:lnTo>
                    <a:lnTo>
                      <a:pt x="58" y="12"/>
                    </a:lnTo>
                    <a:lnTo>
                      <a:pt x="58" y="12"/>
                    </a:lnTo>
                    <a:lnTo>
                      <a:pt x="50" y="10"/>
                    </a:lnTo>
                    <a:lnTo>
                      <a:pt x="44" y="8"/>
                    </a:lnTo>
                    <a:lnTo>
                      <a:pt x="36" y="4"/>
                    </a:lnTo>
                    <a:lnTo>
                      <a:pt x="30" y="0"/>
                    </a:lnTo>
                    <a:lnTo>
                      <a:pt x="28" y="0"/>
                    </a:lnTo>
                    <a:lnTo>
                      <a:pt x="28" y="0"/>
                    </a:lnTo>
                    <a:lnTo>
                      <a:pt x="18" y="2"/>
                    </a:lnTo>
                    <a:lnTo>
                      <a:pt x="8" y="8"/>
                    </a:lnTo>
                    <a:lnTo>
                      <a:pt x="2" y="18"/>
                    </a:lnTo>
                    <a:lnTo>
                      <a:pt x="0" y="30"/>
                    </a:lnTo>
                    <a:lnTo>
                      <a:pt x="0" y="120"/>
                    </a:lnTo>
                    <a:lnTo>
                      <a:pt x="0" y="120"/>
                    </a:lnTo>
                    <a:lnTo>
                      <a:pt x="0" y="128"/>
                    </a:lnTo>
                    <a:lnTo>
                      <a:pt x="4" y="136"/>
                    </a:lnTo>
                    <a:lnTo>
                      <a:pt x="8" y="142"/>
                    </a:lnTo>
                    <a:lnTo>
                      <a:pt x="16" y="146"/>
                    </a:lnTo>
                    <a:lnTo>
                      <a:pt x="28" y="250"/>
                    </a:lnTo>
                    <a:lnTo>
                      <a:pt x="28" y="250"/>
                    </a:lnTo>
                    <a:lnTo>
                      <a:pt x="32" y="262"/>
                    </a:lnTo>
                    <a:lnTo>
                      <a:pt x="38" y="270"/>
                    </a:lnTo>
                    <a:lnTo>
                      <a:pt x="46" y="278"/>
                    </a:lnTo>
                    <a:lnTo>
                      <a:pt x="58" y="280"/>
                    </a:lnTo>
                    <a:lnTo>
                      <a:pt x="60" y="280"/>
                    </a:lnTo>
                    <a:lnTo>
                      <a:pt x="60" y="280"/>
                    </a:lnTo>
                    <a:lnTo>
                      <a:pt x="72" y="278"/>
                    </a:lnTo>
                    <a:lnTo>
                      <a:pt x="82" y="270"/>
                    </a:lnTo>
                    <a:lnTo>
                      <a:pt x="88" y="262"/>
                    </a:lnTo>
                    <a:lnTo>
                      <a:pt x="90" y="250"/>
                    </a:lnTo>
                    <a:lnTo>
                      <a:pt x="104" y="146"/>
                    </a:lnTo>
                    <a:lnTo>
                      <a:pt x="104" y="146"/>
                    </a:lnTo>
                    <a:lnTo>
                      <a:pt x="110" y="142"/>
                    </a:lnTo>
                    <a:lnTo>
                      <a:pt x="114" y="136"/>
                    </a:lnTo>
                    <a:lnTo>
                      <a:pt x="118" y="128"/>
                    </a:lnTo>
                    <a:lnTo>
                      <a:pt x="120" y="120"/>
                    </a:lnTo>
                    <a:lnTo>
                      <a:pt x="120" y="30"/>
                    </a:lnTo>
                    <a:lnTo>
                      <a:pt x="120" y="30"/>
                    </a:lnTo>
                    <a:lnTo>
                      <a:pt x="118" y="18"/>
                    </a:lnTo>
                    <a:lnTo>
                      <a:pt x="110" y="8"/>
                    </a:lnTo>
                    <a:lnTo>
                      <a:pt x="102" y="2"/>
                    </a:lnTo>
                    <a:lnTo>
                      <a:pt x="90" y="0"/>
                    </a:lnTo>
                    <a:close/>
                  </a:path>
                </a:pathLst>
              </a:custGeom>
              <a:solidFill>
                <a:srgbClr val="F897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73"/>
              <p:cNvSpPr>
                <a:spLocks/>
              </p:cNvSpPr>
              <p:nvPr/>
            </p:nvSpPr>
            <p:spPr bwMode="auto">
              <a:xfrm>
                <a:off x="6303851" y="5870218"/>
                <a:ext cx="239020" cy="557714"/>
              </a:xfrm>
              <a:custGeom>
                <a:avLst/>
                <a:gdLst>
                  <a:gd name="T0" fmla="*/ 90 w 120"/>
                  <a:gd name="T1" fmla="*/ 0 h 280"/>
                  <a:gd name="T2" fmla="*/ 86 w 120"/>
                  <a:gd name="T3" fmla="*/ 0 h 280"/>
                  <a:gd name="T4" fmla="*/ 86 w 120"/>
                  <a:gd name="T5" fmla="*/ 0 h 280"/>
                  <a:gd name="T6" fmla="*/ 80 w 120"/>
                  <a:gd name="T7" fmla="*/ 4 h 280"/>
                  <a:gd name="T8" fmla="*/ 74 w 120"/>
                  <a:gd name="T9" fmla="*/ 8 h 280"/>
                  <a:gd name="T10" fmla="*/ 66 w 120"/>
                  <a:gd name="T11" fmla="*/ 10 h 280"/>
                  <a:gd name="T12" fmla="*/ 58 w 120"/>
                  <a:gd name="T13" fmla="*/ 12 h 280"/>
                  <a:gd name="T14" fmla="*/ 58 w 120"/>
                  <a:gd name="T15" fmla="*/ 12 h 280"/>
                  <a:gd name="T16" fmla="*/ 50 w 120"/>
                  <a:gd name="T17" fmla="*/ 10 h 280"/>
                  <a:gd name="T18" fmla="*/ 44 w 120"/>
                  <a:gd name="T19" fmla="*/ 8 h 280"/>
                  <a:gd name="T20" fmla="*/ 36 w 120"/>
                  <a:gd name="T21" fmla="*/ 4 h 280"/>
                  <a:gd name="T22" fmla="*/ 30 w 120"/>
                  <a:gd name="T23" fmla="*/ 0 h 280"/>
                  <a:gd name="T24" fmla="*/ 28 w 120"/>
                  <a:gd name="T25" fmla="*/ 0 h 280"/>
                  <a:gd name="T26" fmla="*/ 28 w 120"/>
                  <a:gd name="T27" fmla="*/ 0 h 280"/>
                  <a:gd name="T28" fmla="*/ 18 w 120"/>
                  <a:gd name="T29" fmla="*/ 2 h 280"/>
                  <a:gd name="T30" fmla="*/ 8 w 120"/>
                  <a:gd name="T31" fmla="*/ 8 h 280"/>
                  <a:gd name="T32" fmla="*/ 2 w 120"/>
                  <a:gd name="T33" fmla="*/ 18 h 280"/>
                  <a:gd name="T34" fmla="*/ 0 w 120"/>
                  <a:gd name="T35" fmla="*/ 30 h 280"/>
                  <a:gd name="T36" fmla="*/ 0 w 120"/>
                  <a:gd name="T37" fmla="*/ 120 h 280"/>
                  <a:gd name="T38" fmla="*/ 0 w 120"/>
                  <a:gd name="T39" fmla="*/ 120 h 280"/>
                  <a:gd name="T40" fmla="*/ 0 w 120"/>
                  <a:gd name="T41" fmla="*/ 128 h 280"/>
                  <a:gd name="T42" fmla="*/ 4 w 120"/>
                  <a:gd name="T43" fmla="*/ 136 h 280"/>
                  <a:gd name="T44" fmla="*/ 8 w 120"/>
                  <a:gd name="T45" fmla="*/ 142 h 280"/>
                  <a:gd name="T46" fmla="*/ 16 w 120"/>
                  <a:gd name="T47" fmla="*/ 146 h 280"/>
                  <a:gd name="T48" fmla="*/ 28 w 120"/>
                  <a:gd name="T49" fmla="*/ 250 h 280"/>
                  <a:gd name="T50" fmla="*/ 28 w 120"/>
                  <a:gd name="T51" fmla="*/ 250 h 280"/>
                  <a:gd name="T52" fmla="*/ 32 w 120"/>
                  <a:gd name="T53" fmla="*/ 262 h 280"/>
                  <a:gd name="T54" fmla="*/ 38 w 120"/>
                  <a:gd name="T55" fmla="*/ 270 h 280"/>
                  <a:gd name="T56" fmla="*/ 46 w 120"/>
                  <a:gd name="T57" fmla="*/ 278 h 280"/>
                  <a:gd name="T58" fmla="*/ 58 w 120"/>
                  <a:gd name="T59" fmla="*/ 280 h 280"/>
                  <a:gd name="T60" fmla="*/ 60 w 120"/>
                  <a:gd name="T61" fmla="*/ 280 h 280"/>
                  <a:gd name="T62" fmla="*/ 60 w 120"/>
                  <a:gd name="T63" fmla="*/ 280 h 280"/>
                  <a:gd name="T64" fmla="*/ 72 w 120"/>
                  <a:gd name="T65" fmla="*/ 278 h 280"/>
                  <a:gd name="T66" fmla="*/ 82 w 120"/>
                  <a:gd name="T67" fmla="*/ 270 h 280"/>
                  <a:gd name="T68" fmla="*/ 88 w 120"/>
                  <a:gd name="T69" fmla="*/ 262 h 280"/>
                  <a:gd name="T70" fmla="*/ 90 w 120"/>
                  <a:gd name="T71" fmla="*/ 250 h 280"/>
                  <a:gd name="T72" fmla="*/ 104 w 120"/>
                  <a:gd name="T73" fmla="*/ 146 h 280"/>
                  <a:gd name="T74" fmla="*/ 104 w 120"/>
                  <a:gd name="T75" fmla="*/ 146 h 280"/>
                  <a:gd name="T76" fmla="*/ 110 w 120"/>
                  <a:gd name="T77" fmla="*/ 142 h 280"/>
                  <a:gd name="T78" fmla="*/ 114 w 120"/>
                  <a:gd name="T79" fmla="*/ 136 h 280"/>
                  <a:gd name="T80" fmla="*/ 118 w 120"/>
                  <a:gd name="T81" fmla="*/ 128 h 280"/>
                  <a:gd name="T82" fmla="*/ 120 w 120"/>
                  <a:gd name="T83" fmla="*/ 120 h 280"/>
                  <a:gd name="T84" fmla="*/ 120 w 120"/>
                  <a:gd name="T85" fmla="*/ 30 h 280"/>
                  <a:gd name="T86" fmla="*/ 120 w 120"/>
                  <a:gd name="T87" fmla="*/ 30 h 280"/>
                  <a:gd name="T88" fmla="*/ 118 w 120"/>
                  <a:gd name="T89" fmla="*/ 18 h 280"/>
                  <a:gd name="T90" fmla="*/ 110 w 120"/>
                  <a:gd name="T91" fmla="*/ 8 h 280"/>
                  <a:gd name="T92" fmla="*/ 102 w 120"/>
                  <a:gd name="T93" fmla="*/ 2 h 280"/>
                  <a:gd name="T94" fmla="*/ 90 w 120"/>
                  <a:gd name="T9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80">
                    <a:moveTo>
                      <a:pt x="90" y="0"/>
                    </a:moveTo>
                    <a:lnTo>
                      <a:pt x="86" y="0"/>
                    </a:lnTo>
                    <a:lnTo>
                      <a:pt x="86" y="0"/>
                    </a:lnTo>
                    <a:lnTo>
                      <a:pt x="80" y="4"/>
                    </a:lnTo>
                    <a:lnTo>
                      <a:pt x="74" y="8"/>
                    </a:lnTo>
                    <a:lnTo>
                      <a:pt x="66" y="10"/>
                    </a:lnTo>
                    <a:lnTo>
                      <a:pt x="58" y="12"/>
                    </a:lnTo>
                    <a:lnTo>
                      <a:pt x="58" y="12"/>
                    </a:lnTo>
                    <a:lnTo>
                      <a:pt x="50" y="10"/>
                    </a:lnTo>
                    <a:lnTo>
                      <a:pt x="44" y="8"/>
                    </a:lnTo>
                    <a:lnTo>
                      <a:pt x="36" y="4"/>
                    </a:lnTo>
                    <a:lnTo>
                      <a:pt x="30" y="0"/>
                    </a:lnTo>
                    <a:lnTo>
                      <a:pt x="28" y="0"/>
                    </a:lnTo>
                    <a:lnTo>
                      <a:pt x="28" y="0"/>
                    </a:lnTo>
                    <a:lnTo>
                      <a:pt x="18" y="2"/>
                    </a:lnTo>
                    <a:lnTo>
                      <a:pt x="8" y="8"/>
                    </a:lnTo>
                    <a:lnTo>
                      <a:pt x="2" y="18"/>
                    </a:lnTo>
                    <a:lnTo>
                      <a:pt x="0" y="30"/>
                    </a:lnTo>
                    <a:lnTo>
                      <a:pt x="0" y="120"/>
                    </a:lnTo>
                    <a:lnTo>
                      <a:pt x="0" y="120"/>
                    </a:lnTo>
                    <a:lnTo>
                      <a:pt x="0" y="128"/>
                    </a:lnTo>
                    <a:lnTo>
                      <a:pt x="4" y="136"/>
                    </a:lnTo>
                    <a:lnTo>
                      <a:pt x="8" y="142"/>
                    </a:lnTo>
                    <a:lnTo>
                      <a:pt x="16" y="146"/>
                    </a:lnTo>
                    <a:lnTo>
                      <a:pt x="28" y="250"/>
                    </a:lnTo>
                    <a:lnTo>
                      <a:pt x="28" y="250"/>
                    </a:lnTo>
                    <a:lnTo>
                      <a:pt x="32" y="262"/>
                    </a:lnTo>
                    <a:lnTo>
                      <a:pt x="38" y="270"/>
                    </a:lnTo>
                    <a:lnTo>
                      <a:pt x="46" y="278"/>
                    </a:lnTo>
                    <a:lnTo>
                      <a:pt x="58" y="280"/>
                    </a:lnTo>
                    <a:lnTo>
                      <a:pt x="60" y="280"/>
                    </a:lnTo>
                    <a:lnTo>
                      <a:pt x="60" y="280"/>
                    </a:lnTo>
                    <a:lnTo>
                      <a:pt x="72" y="278"/>
                    </a:lnTo>
                    <a:lnTo>
                      <a:pt x="82" y="270"/>
                    </a:lnTo>
                    <a:lnTo>
                      <a:pt x="88" y="262"/>
                    </a:lnTo>
                    <a:lnTo>
                      <a:pt x="90" y="250"/>
                    </a:lnTo>
                    <a:lnTo>
                      <a:pt x="104" y="146"/>
                    </a:lnTo>
                    <a:lnTo>
                      <a:pt x="104" y="146"/>
                    </a:lnTo>
                    <a:lnTo>
                      <a:pt x="110" y="142"/>
                    </a:lnTo>
                    <a:lnTo>
                      <a:pt x="114" y="136"/>
                    </a:lnTo>
                    <a:lnTo>
                      <a:pt x="118" y="128"/>
                    </a:lnTo>
                    <a:lnTo>
                      <a:pt x="120" y="120"/>
                    </a:lnTo>
                    <a:lnTo>
                      <a:pt x="120" y="30"/>
                    </a:lnTo>
                    <a:lnTo>
                      <a:pt x="120" y="30"/>
                    </a:lnTo>
                    <a:lnTo>
                      <a:pt x="118" y="18"/>
                    </a:lnTo>
                    <a:lnTo>
                      <a:pt x="110" y="8"/>
                    </a:lnTo>
                    <a:lnTo>
                      <a:pt x="102" y="2"/>
                    </a:lnTo>
                    <a:lnTo>
                      <a:pt x="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74"/>
              <p:cNvSpPr>
                <a:spLocks/>
              </p:cNvSpPr>
              <p:nvPr/>
            </p:nvSpPr>
            <p:spPr bwMode="auto">
              <a:xfrm>
                <a:off x="6415394" y="5957859"/>
                <a:ext cx="239020" cy="243004"/>
              </a:xfrm>
              <a:custGeom>
                <a:avLst/>
                <a:gdLst>
                  <a:gd name="T0" fmla="*/ 120 w 120"/>
                  <a:gd name="T1" fmla="*/ 62 h 122"/>
                  <a:gd name="T2" fmla="*/ 120 w 120"/>
                  <a:gd name="T3" fmla="*/ 62 h 122"/>
                  <a:gd name="T4" fmla="*/ 120 w 120"/>
                  <a:gd name="T5" fmla="*/ 74 h 122"/>
                  <a:gd name="T6" fmla="*/ 116 w 120"/>
                  <a:gd name="T7" fmla="*/ 84 h 122"/>
                  <a:gd name="T8" fmla="*/ 110 w 120"/>
                  <a:gd name="T9" fmla="*/ 94 h 122"/>
                  <a:gd name="T10" fmla="*/ 104 w 120"/>
                  <a:gd name="T11" fmla="*/ 104 h 122"/>
                  <a:gd name="T12" fmla="*/ 94 w 120"/>
                  <a:gd name="T13" fmla="*/ 110 h 122"/>
                  <a:gd name="T14" fmla="*/ 84 w 120"/>
                  <a:gd name="T15" fmla="*/ 116 h 122"/>
                  <a:gd name="T16" fmla="*/ 74 w 120"/>
                  <a:gd name="T17" fmla="*/ 120 h 122"/>
                  <a:gd name="T18" fmla="*/ 60 w 120"/>
                  <a:gd name="T19" fmla="*/ 122 h 122"/>
                  <a:gd name="T20" fmla="*/ 60 w 120"/>
                  <a:gd name="T21" fmla="*/ 122 h 122"/>
                  <a:gd name="T22" fmla="*/ 48 w 120"/>
                  <a:gd name="T23" fmla="*/ 120 h 122"/>
                  <a:gd name="T24" fmla="*/ 38 w 120"/>
                  <a:gd name="T25" fmla="*/ 116 h 122"/>
                  <a:gd name="T26" fmla="*/ 28 w 120"/>
                  <a:gd name="T27" fmla="*/ 110 h 122"/>
                  <a:gd name="T28" fmla="*/ 18 w 120"/>
                  <a:gd name="T29" fmla="*/ 104 h 122"/>
                  <a:gd name="T30" fmla="*/ 12 w 120"/>
                  <a:gd name="T31" fmla="*/ 94 h 122"/>
                  <a:gd name="T32" fmla="*/ 6 w 120"/>
                  <a:gd name="T33" fmla="*/ 84 h 122"/>
                  <a:gd name="T34" fmla="*/ 2 w 120"/>
                  <a:gd name="T35" fmla="*/ 74 h 122"/>
                  <a:gd name="T36" fmla="*/ 0 w 120"/>
                  <a:gd name="T37" fmla="*/ 62 h 122"/>
                  <a:gd name="T38" fmla="*/ 0 w 120"/>
                  <a:gd name="T39" fmla="*/ 62 h 122"/>
                  <a:gd name="T40" fmla="*/ 2 w 120"/>
                  <a:gd name="T41" fmla="*/ 48 h 122"/>
                  <a:gd name="T42" fmla="*/ 6 w 120"/>
                  <a:gd name="T43" fmla="*/ 38 h 122"/>
                  <a:gd name="T44" fmla="*/ 12 w 120"/>
                  <a:gd name="T45" fmla="*/ 28 h 122"/>
                  <a:gd name="T46" fmla="*/ 18 w 120"/>
                  <a:gd name="T47" fmla="*/ 18 h 122"/>
                  <a:gd name="T48" fmla="*/ 28 w 120"/>
                  <a:gd name="T49" fmla="*/ 12 h 122"/>
                  <a:gd name="T50" fmla="*/ 38 w 120"/>
                  <a:gd name="T51" fmla="*/ 6 h 122"/>
                  <a:gd name="T52" fmla="*/ 48 w 120"/>
                  <a:gd name="T53" fmla="*/ 2 h 122"/>
                  <a:gd name="T54" fmla="*/ 60 w 120"/>
                  <a:gd name="T55" fmla="*/ 0 h 122"/>
                  <a:gd name="T56" fmla="*/ 60 w 120"/>
                  <a:gd name="T57" fmla="*/ 0 h 122"/>
                  <a:gd name="T58" fmla="*/ 74 w 120"/>
                  <a:gd name="T59" fmla="*/ 2 h 122"/>
                  <a:gd name="T60" fmla="*/ 84 w 120"/>
                  <a:gd name="T61" fmla="*/ 6 h 122"/>
                  <a:gd name="T62" fmla="*/ 94 w 120"/>
                  <a:gd name="T63" fmla="*/ 12 h 122"/>
                  <a:gd name="T64" fmla="*/ 104 w 120"/>
                  <a:gd name="T65" fmla="*/ 18 h 122"/>
                  <a:gd name="T66" fmla="*/ 110 w 120"/>
                  <a:gd name="T67" fmla="*/ 28 h 122"/>
                  <a:gd name="T68" fmla="*/ 116 w 120"/>
                  <a:gd name="T69" fmla="*/ 38 h 122"/>
                  <a:gd name="T70" fmla="*/ 120 w 120"/>
                  <a:gd name="T71" fmla="*/ 48 h 122"/>
                  <a:gd name="T72" fmla="*/ 120 w 120"/>
                  <a:gd name="T73" fmla="*/ 6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 h="122">
                    <a:moveTo>
                      <a:pt x="120" y="62"/>
                    </a:moveTo>
                    <a:lnTo>
                      <a:pt x="120" y="62"/>
                    </a:lnTo>
                    <a:lnTo>
                      <a:pt x="120" y="74"/>
                    </a:lnTo>
                    <a:lnTo>
                      <a:pt x="116" y="84"/>
                    </a:lnTo>
                    <a:lnTo>
                      <a:pt x="110" y="94"/>
                    </a:lnTo>
                    <a:lnTo>
                      <a:pt x="104" y="104"/>
                    </a:lnTo>
                    <a:lnTo>
                      <a:pt x="94" y="110"/>
                    </a:lnTo>
                    <a:lnTo>
                      <a:pt x="84" y="116"/>
                    </a:lnTo>
                    <a:lnTo>
                      <a:pt x="74" y="120"/>
                    </a:lnTo>
                    <a:lnTo>
                      <a:pt x="60" y="122"/>
                    </a:lnTo>
                    <a:lnTo>
                      <a:pt x="60" y="122"/>
                    </a:lnTo>
                    <a:lnTo>
                      <a:pt x="48" y="120"/>
                    </a:lnTo>
                    <a:lnTo>
                      <a:pt x="38" y="116"/>
                    </a:lnTo>
                    <a:lnTo>
                      <a:pt x="28" y="110"/>
                    </a:lnTo>
                    <a:lnTo>
                      <a:pt x="18" y="104"/>
                    </a:lnTo>
                    <a:lnTo>
                      <a:pt x="12" y="94"/>
                    </a:lnTo>
                    <a:lnTo>
                      <a:pt x="6" y="84"/>
                    </a:lnTo>
                    <a:lnTo>
                      <a:pt x="2" y="74"/>
                    </a:lnTo>
                    <a:lnTo>
                      <a:pt x="0" y="62"/>
                    </a:lnTo>
                    <a:lnTo>
                      <a:pt x="0" y="62"/>
                    </a:lnTo>
                    <a:lnTo>
                      <a:pt x="2" y="48"/>
                    </a:lnTo>
                    <a:lnTo>
                      <a:pt x="6" y="38"/>
                    </a:lnTo>
                    <a:lnTo>
                      <a:pt x="12" y="28"/>
                    </a:lnTo>
                    <a:lnTo>
                      <a:pt x="18" y="18"/>
                    </a:lnTo>
                    <a:lnTo>
                      <a:pt x="28" y="12"/>
                    </a:lnTo>
                    <a:lnTo>
                      <a:pt x="38" y="6"/>
                    </a:lnTo>
                    <a:lnTo>
                      <a:pt x="48" y="2"/>
                    </a:lnTo>
                    <a:lnTo>
                      <a:pt x="60" y="0"/>
                    </a:lnTo>
                    <a:lnTo>
                      <a:pt x="60" y="0"/>
                    </a:lnTo>
                    <a:lnTo>
                      <a:pt x="74" y="2"/>
                    </a:lnTo>
                    <a:lnTo>
                      <a:pt x="84" y="6"/>
                    </a:lnTo>
                    <a:lnTo>
                      <a:pt x="94" y="12"/>
                    </a:lnTo>
                    <a:lnTo>
                      <a:pt x="104" y="18"/>
                    </a:lnTo>
                    <a:lnTo>
                      <a:pt x="110" y="28"/>
                    </a:lnTo>
                    <a:lnTo>
                      <a:pt x="116" y="38"/>
                    </a:lnTo>
                    <a:lnTo>
                      <a:pt x="120" y="48"/>
                    </a:lnTo>
                    <a:lnTo>
                      <a:pt x="120"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75"/>
              <p:cNvSpPr>
                <a:spLocks/>
              </p:cNvSpPr>
              <p:nvPr/>
            </p:nvSpPr>
            <p:spPr bwMode="auto">
              <a:xfrm>
                <a:off x="6415394" y="5957859"/>
                <a:ext cx="239020" cy="243004"/>
              </a:xfrm>
              <a:custGeom>
                <a:avLst/>
                <a:gdLst>
                  <a:gd name="T0" fmla="*/ 120 w 120"/>
                  <a:gd name="T1" fmla="*/ 62 h 122"/>
                  <a:gd name="T2" fmla="*/ 120 w 120"/>
                  <a:gd name="T3" fmla="*/ 62 h 122"/>
                  <a:gd name="T4" fmla="*/ 120 w 120"/>
                  <a:gd name="T5" fmla="*/ 74 h 122"/>
                  <a:gd name="T6" fmla="*/ 116 w 120"/>
                  <a:gd name="T7" fmla="*/ 84 h 122"/>
                  <a:gd name="T8" fmla="*/ 110 w 120"/>
                  <a:gd name="T9" fmla="*/ 94 h 122"/>
                  <a:gd name="T10" fmla="*/ 104 w 120"/>
                  <a:gd name="T11" fmla="*/ 104 h 122"/>
                  <a:gd name="T12" fmla="*/ 94 w 120"/>
                  <a:gd name="T13" fmla="*/ 110 h 122"/>
                  <a:gd name="T14" fmla="*/ 84 w 120"/>
                  <a:gd name="T15" fmla="*/ 116 h 122"/>
                  <a:gd name="T16" fmla="*/ 74 w 120"/>
                  <a:gd name="T17" fmla="*/ 120 h 122"/>
                  <a:gd name="T18" fmla="*/ 60 w 120"/>
                  <a:gd name="T19" fmla="*/ 122 h 122"/>
                  <a:gd name="T20" fmla="*/ 60 w 120"/>
                  <a:gd name="T21" fmla="*/ 122 h 122"/>
                  <a:gd name="T22" fmla="*/ 48 w 120"/>
                  <a:gd name="T23" fmla="*/ 120 h 122"/>
                  <a:gd name="T24" fmla="*/ 38 w 120"/>
                  <a:gd name="T25" fmla="*/ 116 h 122"/>
                  <a:gd name="T26" fmla="*/ 28 w 120"/>
                  <a:gd name="T27" fmla="*/ 110 h 122"/>
                  <a:gd name="T28" fmla="*/ 18 w 120"/>
                  <a:gd name="T29" fmla="*/ 104 h 122"/>
                  <a:gd name="T30" fmla="*/ 12 w 120"/>
                  <a:gd name="T31" fmla="*/ 94 h 122"/>
                  <a:gd name="T32" fmla="*/ 6 w 120"/>
                  <a:gd name="T33" fmla="*/ 84 h 122"/>
                  <a:gd name="T34" fmla="*/ 2 w 120"/>
                  <a:gd name="T35" fmla="*/ 74 h 122"/>
                  <a:gd name="T36" fmla="*/ 0 w 120"/>
                  <a:gd name="T37" fmla="*/ 62 h 122"/>
                  <a:gd name="T38" fmla="*/ 0 w 120"/>
                  <a:gd name="T39" fmla="*/ 62 h 122"/>
                  <a:gd name="T40" fmla="*/ 2 w 120"/>
                  <a:gd name="T41" fmla="*/ 48 h 122"/>
                  <a:gd name="T42" fmla="*/ 6 w 120"/>
                  <a:gd name="T43" fmla="*/ 38 h 122"/>
                  <a:gd name="T44" fmla="*/ 12 w 120"/>
                  <a:gd name="T45" fmla="*/ 28 h 122"/>
                  <a:gd name="T46" fmla="*/ 18 w 120"/>
                  <a:gd name="T47" fmla="*/ 18 h 122"/>
                  <a:gd name="T48" fmla="*/ 28 w 120"/>
                  <a:gd name="T49" fmla="*/ 12 h 122"/>
                  <a:gd name="T50" fmla="*/ 38 w 120"/>
                  <a:gd name="T51" fmla="*/ 6 h 122"/>
                  <a:gd name="T52" fmla="*/ 48 w 120"/>
                  <a:gd name="T53" fmla="*/ 2 h 122"/>
                  <a:gd name="T54" fmla="*/ 60 w 120"/>
                  <a:gd name="T55" fmla="*/ 0 h 122"/>
                  <a:gd name="T56" fmla="*/ 60 w 120"/>
                  <a:gd name="T57" fmla="*/ 0 h 122"/>
                  <a:gd name="T58" fmla="*/ 74 w 120"/>
                  <a:gd name="T59" fmla="*/ 2 h 122"/>
                  <a:gd name="T60" fmla="*/ 84 w 120"/>
                  <a:gd name="T61" fmla="*/ 6 h 122"/>
                  <a:gd name="T62" fmla="*/ 94 w 120"/>
                  <a:gd name="T63" fmla="*/ 12 h 122"/>
                  <a:gd name="T64" fmla="*/ 104 w 120"/>
                  <a:gd name="T65" fmla="*/ 18 h 122"/>
                  <a:gd name="T66" fmla="*/ 110 w 120"/>
                  <a:gd name="T67" fmla="*/ 28 h 122"/>
                  <a:gd name="T68" fmla="*/ 116 w 120"/>
                  <a:gd name="T69" fmla="*/ 38 h 122"/>
                  <a:gd name="T70" fmla="*/ 120 w 120"/>
                  <a:gd name="T71" fmla="*/ 48 h 122"/>
                  <a:gd name="T72" fmla="*/ 120 w 120"/>
                  <a:gd name="T73" fmla="*/ 6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 h="122">
                    <a:moveTo>
                      <a:pt x="120" y="62"/>
                    </a:moveTo>
                    <a:lnTo>
                      <a:pt x="120" y="62"/>
                    </a:lnTo>
                    <a:lnTo>
                      <a:pt x="120" y="74"/>
                    </a:lnTo>
                    <a:lnTo>
                      <a:pt x="116" y="84"/>
                    </a:lnTo>
                    <a:lnTo>
                      <a:pt x="110" y="94"/>
                    </a:lnTo>
                    <a:lnTo>
                      <a:pt x="104" y="104"/>
                    </a:lnTo>
                    <a:lnTo>
                      <a:pt x="94" y="110"/>
                    </a:lnTo>
                    <a:lnTo>
                      <a:pt x="84" y="116"/>
                    </a:lnTo>
                    <a:lnTo>
                      <a:pt x="74" y="120"/>
                    </a:lnTo>
                    <a:lnTo>
                      <a:pt x="60" y="122"/>
                    </a:lnTo>
                    <a:lnTo>
                      <a:pt x="60" y="122"/>
                    </a:lnTo>
                    <a:lnTo>
                      <a:pt x="48" y="120"/>
                    </a:lnTo>
                    <a:lnTo>
                      <a:pt x="38" y="116"/>
                    </a:lnTo>
                    <a:lnTo>
                      <a:pt x="28" y="110"/>
                    </a:lnTo>
                    <a:lnTo>
                      <a:pt x="18" y="104"/>
                    </a:lnTo>
                    <a:lnTo>
                      <a:pt x="12" y="94"/>
                    </a:lnTo>
                    <a:lnTo>
                      <a:pt x="6" y="84"/>
                    </a:lnTo>
                    <a:lnTo>
                      <a:pt x="2" y="74"/>
                    </a:lnTo>
                    <a:lnTo>
                      <a:pt x="0" y="62"/>
                    </a:lnTo>
                    <a:lnTo>
                      <a:pt x="0" y="62"/>
                    </a:lnTo>
                    <a:lnTo>
                      <a:pt x="2" y="48"/>
                    </a:lnTo>
                    <a:lnTo>
                      <a:pt x="6" y="38"/>
                    </a:lnTo>
                    <a:lnTo>
                      <a:pt x="12" y="28"/>
                    </a:lnTo>
                    <a:lnTo>
                      <a:pt x="18" y="18"/>
                    </a:lnTo>
                    <a:lnTo>
                      <a:pt x="28" y="12"/>
                    </a:lnTo>
                    <a:lnTo>
                      <a:pt x="38" y="6"/>
                    </a:lnTo>
                    <a:lnTo>
                      <a:pt x="48" y="2"/>
                    </a:lnTo>
                    <a:lnTo>
                      <a:pt x="60" y="0"/>
                    </a:lnTo>
                    <a:lnTo>
                      <a:pt x="60" y="0"/>
                    </a:lnTo>
                    <a:lnTo>
                      <a:pt x="74" y="2"/>
                    </a:lnTo>
                    <a:lnTo>
                      <a:pt x="84" y="6"/>
                    </a:lnTo>
                    <a:lnTo>
                      <a:pt x="94" y="12"/>
                    </a:lnTo>
                    <a:lnTo>
                      <a:pt x="104" y="18"/>
                    </a:lnTo>
                    <a:lnTo>
                      <a:pt x="110" y="28"/>
                    </a:lnTo>
                    <a:lnTo>
                      <a:pt x="116" y="38"/>
                    </a:lnTo>
                    <a:lnTo>
                      <a:pt x="120" y="48"/>
                    </a:lnTo>
                    <a:lnTo>
                      <a:pt x="120" y="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76"/>
              <p:cNvSpPr>
                <a:spLocks noEditPoints="1"/>
              </p:cNvSpPr>
              <p:nvPr/>
            </p:nvSpPr>
            <p:spPr bwMode="auto">
              <a:xfrm>
                <a:off x="6435312" y="5977777"/>
                <a:ext cx="203167" cy="203167"/>
              </a:xfrm>
              <a:custGeom>
                <a:avLst/>
                <a:gdLst>
                  <a:gd name="T0" fmla="*/ 54 w 102"/>
                  <a:gd name="T1" fmla="*/ 90 h 102"/>
                  <a:gd name="T2" fmla="*/ 52 w 102"/>
                  <a:gd name="T3" fmla="*/ 90 h 102"/>
                  <a:gd name="T4" fmla="*/ 50 w 102"/>
                  <a:gd name="T5" fmla="*/ 90 h 102"/>
                  <a:gd name="T6" fmla="*/ 50 w 102"/>
                  <a:gd name="T7" fmla="*/ 14 h 102"/>
                  <a:gd name="T8" fmla="*/ 50 w 102"/>
                  <a:gd name="T9" fmla="*/ 12 h 102"/>
                  <a:gd name="T10" fmla="*/ 52 w 102"/>
                  <a:gd name="T11" fmla="*/ 10 h 102"/>
                  <a:gd name="T12" fmla="*/ 54 w 102"/>
                  <a:gd name="T13" fmla="*/ 10 h 102"/>
                  <a:gd name="T14" fmla="*/ 56 w 102"/>
                  <a:gd name="T15" fmla="*/ 18 h 102"/>
                  <a:gd name="T16" fmla="*/ 60 w 102"/>
                  <a:gd name="T17" fmla="*/ 20 h 102"/>
                  <a:gd name="T18" fmla="*/ 66 w 102"/>
                  <a:gd name="T19" fmla="*/ 28 h 102"/>
                  <a:gd name="T20" fmla="*/ 68 w 102"/>
                  <a:gd name="T21" fmla="*/ 32 h 102"/>
                  <a:gd name="T22" fmla="*/ 68 w 102"/>
                  <a:gd name="T23" fmla="*/ 34 h 102"/>
                  <a:gd name="T24" fmla="*/ 60 w 102"/>
                  <a:gd name="T25" fmla="*/ 36 h 102"/>
                  <a:gd name="T26" fmla="*/ 58 w 102"/>
                  <a:gd name="T27" fmla="*/ 34 h 102"/>
                  <a:gd name="T28" fmla="*/ 56 w 102"/>
                  <a:gd name="T29" fmla="*/ 30 h 102"/>
                  <a:gd name="T30" fmla="*/ 56 w 102"/>
                  <a:gd name="T31" fmla="*/ 46 h 102"/>
                  <a:gd name="T32" fmla="*/ 68 w 102"/>
                  <a:gd name="T33" fmla="*/ 54 h 102"/>
                  <a:gd name="T34" fmla="*/ 72 w 102"/>
                  <a:gd name="T35" fmla="*/ 68 h 102"/>
                  <a:gd name="T36" fmla="*/ 72 w 102"/>
                  <a:gd name="T37" fmla="*/ 76 h 102"/>
                  <a:gd name="T38" fmla="*/ 62 w 102"/>
                  <a:gd name="T39" fmla="*/ 88 h 102"/>
                  <a:gd name="T40" fmla="*/ 28 w 102"/>
                  <a:gd name="T41" fmla="*/ 72 h 102"/>
                  <a:gd name="T42" fmla="*/ 28 w 102"/>
                  <a:gd name="T43" fmla="*/ 72 h 102"/>
                  <a:gd name="T44" fmla="*/ 30 w 102"/>
                  <a:gd name="T45" fmla="*/ 68 h 102"/>
                  <a:gd name="T46" fmla="*/ 36 w 102"/>
                  <a:gd name="T47" fmla="*/ 68 h 102"/>
                  <a:gd name="T48" fmla="*/ 38 w 102"/>
                  <a:gd name="T49" fmla="*/ 70 h 102"/>
                  <a:gd name="T50" fmla="*/ 46 w 102"/>
                  <a:gd name="T51" fmla="*/ 80 h 102"/>
                  <a:gd name="T52" fmla="*/ 46 w 102"/>
                  <a:gd name="T53" fmla="*/ 90 h 102"/>
                  <a:gd name="T54" fmla="*/ 34 w 102"/>
                  <a:gd name="T55" fmla="*/ 84 h 102"/>
                  <a:gd name="T56" fmla="*/ 28 w 102"/>
                  <a:gd name="T57" fmla="*/ 72 h 102"/>
                  <a:gd name="T58" fmla="*/ 30 w 102"/>
                  <a:gd name="T59" fmla="*/ 36 h 102"/>
                  <a:gd name="T60" fmla="*/ 36 w 102"/>
                  <a:gd name="T61" fmla="*/ 24 h 102"/>
                  <a:gd name="T62" fmla="*/ 46 w 102"/>
                  <a:gd name="T63" fmla="*/ 18 h 102"/>
                  <a:gd name="T64" fmla="*/ 46 w 102"/>
                  <a:gd name="T65" fmla="*/ 28 h 102"/>
                  <a:gd name="T66" fmla="*/ 42 w 102"/>
                  <a:gd name="T67" fmla="*/ 36 h 102"/>
                  <a:gd name="T68" fmla="*/ 42 w 102"/>
                  <a:gd name="T69" fmla="*/ 40 h 102"/>
                  <a:gd name="T70" fmla="*/ 46 w 102"/>
                  <a:gd name="T71" fmla="*/ 54 h 102"/>
                  <a:gd name="T72" fmla="*/ 40 w 102"/>
                  <a:gd name="T73" fmla="*/ 52 h 102"/>
                  <a:gd name="T74" fmla="*/ 32 w 102"/>
                  <a:gd name="T75" fmla="*/ 42 h 102"/>
                  <a:gd name="T76" fmla="*/ 50 w 102"/>
                  <a:gd name="T77" fmla="*/ 0 h 102"/>
                  <a:gd name="T78" fmla="*/ 40 w 102"/>
                  <a:gd name="T79" fmla="*/ 0 h 102"/>
                  <a:gd name="T80" fmla="*/ 22 w 102"/>
                  <a:gd name="T81" fmla="*/ 8 h 102"/>
                  <a:gd name="T82" fmla="*/ 8 w 102"/>
                  <a:gd name="T83" fmla="*/ 22 h 102"/>
                  <a:gd name="T84" fmla="*/ 0 w 102"/>
                  <a:gd name="T85" fmla="*/ 40 h 102"/>
                  <a:gd name="T86" fmla="*/ 0 w 102"/>
                  <a:gd name="T87" fmla="*/ 52 h 102"/>
                  <a:gd name="T88" fmla="*/ 4 w 102"/>
                  <a:gd name="T89" fmla="*/ 72 h 102"/>
                  <a:gd name="T90" fmla="*/ 14 w 102"/>
                  <a:gd name="T91" fmla="*/ 88 h 102"/>
                  <a:gd name="T92" fmla="*/ 30 w 102"/>
                  <a:gd name="T93" fmla="*/ 98 h 102"/>
                  <a:gd name="T94" fmla="*/ 50 w 102"/>
                  <a:gd name="T95" fmla="*/ 102 h 102"/>
                  <a:gd name="T96" fmla="*/ 62 w 102"/>
                  <a:gd name="T97" fmla="*/ 102 h 102"/>
                  <a:gd name="T98" fmla="*/ 80 w 102"/>
                  <a:gd name="T99" fmla="*/ 94 h 102"/>
                  <a:gd name="T100" fmla="*/ 94 w 102"/>
                  <a:gd name="T101" fmla="*/ 80 h 102"/>
                  <a:gd name="T102" fmla="*/ 102 w 102"/>
                  <a:gd name="T103" fmla="*/ 62 h 102"/>
                  <a:gd name="T104" fmla="*/ 102 w 102"/>
                  <a:gd name="T105" fmla="*/ 52 h 102"/>
                  <a:gd name="T106" fmla="*/ 98 w 102"/>
                  <a:gd name="T107" fmla="*/ 30 h 102"/>
                  <a:gd name="T108" fmla="*/ 88 w 102"/>
                  <a:gd name="T109" fmla="*/ 14 h 102"/>
                  <a:gd name="T110" fmla="*/ 70 w 102"/>
                  <a:gd name="T111" fmla="*/ 4 h 102"/>
                  <a:gd name="T112" fmla="*/ 50 w 102"/>
                  <a:gd name="T11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2" h="102">
                    <a:moveTo>
                      <a:pt x="54" y="90"/>
                    </a:moveTo>
                    <a:lnTo>
                      <a:pt x="54" y="90"/>
                    </a:lnTo>
                    <a:lnTo>
                      <a:pt x="54" y="90"/>
                    </a:lnTo>
                    <a:lnTo>
                      <a:pt x="52" y="90"/>
                    </a:lnTo>
                    <a:lnTo>
                      <a:pt x="52" y="90"/>
                    </a:lnTo>
                    <a:lnTo>
                      <a:pt x="50" y="90"/>
                    </a:lnTo>
                    <a:lnTo>
                      <a:pt x="50" y="88"/>
                    </a:lnTo>
                    <a:lnTo>
                      <a:pt x="50" y="14"/>
                    </a:lnTo>
                    <a:lnTo>
                      <a:pt x="50" y="12"/>
                    </a:lnTo>
                    <a:lnTo>
                      <a:pt x="50" y="12"/>
                    </a:lnTo>
                    <a:lnTo>
                      <a:pt x="50" y="10"/>
                    </a:lnTo>
                    <a:lnTo>
                      <a:pt x="52" y="10"/>
                    </a:lnTo>
                    <a:lnTo>
                      <a:pt x="52" y="10"/>
                    </a:lnTo>
                    <a:lnTo>
                      <a:pt x="54" y="10"/>
                    </a:lnTo>
                    <a:lnTo>
                      <a:pt x="56" y="12"/>
                    </a:lnTo>
                    <a:lnTo>
                      <a:pt x="56" y="18"/>
                    </a:lnTo>
                    <a:lnTo>
                      <a:pt x="56" y="18"/>
                    </a:lnTo>
                    <a:lnTo>
                      <a:pt x="60" y="20"/>
                    </a:lnTo>
                    <a:lnTo>
                      <a:pt x="64" y="24"/>
                    </a:lnTo>
                    <a:lnTo>
                      <a:pt x="66" y="28"/>
                    </a:lnTo>
                    <a:lnTo>
                      <a:pt x="68" y="32"/>
                    </a:lnTo>
                    <a:lnTo>
                      <a:pt x="68" y="32"/>
                    </a:lnTo>
                    <a:lnTo>
                      <a:pt x="68" y="32"/>
                    </a:lnTo>
                    <a:lnTo>
                      <a:pt x="68" y="34"/>
                    </a:lnTo>
                    <a:lnTo>
                      <a:pt x="66" y="36"/>
                    </a:lnTo>
                    <a:lnTo>
                      <a:pt x="60" y="36"/>
                    </a:lnTo>
                    <a:lnTo>
                      <a:pt x="60" y="36"/>
                    </a:lnTo>
                    <a:lnTo>
                      <a:pt x="58" y="34"/>
                    </a:lnTo>
                    <a:lnTo>
                      <a:pt x="58" y="34"/>
                    </a:lnTo>
                    <a:lnTo>
                      <a:pt x="56" y="30"/>
                    </a:lnTo>
                    <a:lnTo>
                      <a:pt x="56" y="46"/>
                    </a:lnTo>
                    <a:lnTo>
                      <a:pt x="56" y="46"/>
                    </a:lnTo>
                    <a:lnTo>
                      <a:pt x="62" y="48"/>
                    </a:lnTo>
                    <a:lnTo>
                      <a:pt x="68" y="54"/>
                    </a:lnTo>
                    <a:lnTo>
                      <a:pt x="72" y="60"/>
                    </a:lnTo>
                    <a:lnTo>
                      <a:pt x="72" y="68"/>
                    </a:lnTo>
                    <a:lnTo>
                      <a:pt x="72" y="68"/>
                    </a:lnTo>
                    <a:lnTo>
                      <a:pt x="72" y="76"/>
                    </a:lnTo>
                    <a:lnTo>
                      <a:pt x="68" y="82"/>
                    </a:lnTo>
                    <a:lnTo>
                      <a:pt x="62" y="88"/>
                    </a:lnTo>
                    <a:lnTo>
                      <a:pt x="54" y="90"/>
                    </a:lnTo>
                    <a:close/>
                    <a:moveTo>
                      <a:pt x="28" y="72"/>
                    </a:moveTo>
                    <a:lnTo>
                      <a:pt x="28" y="72"/>
                    </a:lnTo>
                    <a:lnTo>
                      <a:pt x="28" y="72"/>
                    </a:lnTo>
                    <a:lnTo>
                      <a:pt x="28" y="70"/>
                    </a:lnTo>
                    <a:lnTo>
                      <a:pt x="30" y="68"/>
                    </a:lnTo>
                    <a:lnTo>
                      <a:pt x="36" y="68"/>
                    </a:lnTo>
                    <a:lnTo>
                      <a:pt x="36" y="68"/>
                    </a:lnTo>
                    <a:lnTo>
                      <a:pt x="38" y="70"/>
                    </a:lnTo>
                    <a:lnTo>
                      <a:pt x="38" y="70"/>
                    </a:lnTo>
                    <a:lnTo>
                      <a:pt x="40" y="76"/>
                    </a:lnTo>
                    <a:lnTo>
                      <a:pt x="46" y="80"/>
                    </a:lnTo>
                    <a:lnTo>
                      <a:pt x="46" y="90"/>
                    </a:lnTo>
                    <a:lnTo>
                      <a:pt x="46" y="90"/>
                    </a:lnTo>
                    <a:lnTo>
                      <a:pt x="40" y="88"/>
                    </a:lnTo>
                    <a:lnTo>
                      <a:pt x="34" y="84"/>
                    </a:lnTo>
                    <a:lnTo>
                      <a:pt x="30" y="78"/>
                    </a:lnTo>
                    <a:lnTo>
                      <a:pt x="28" y="72"/>
                    </a:lnTo>
                    <a:close/>
                    <a:moveTo>
                      <a:pt x="30" y="36"/>
                    </a:moveTo>
                    <a:lnTo>
                      <a:pt x="30" y="36"/>
                    </a:lnTo>
                    <a:lnTo>
                      <a:pt x="32" y="30"/>
                    </a:lnTo>
                    <a:lnTo>
                      <a:pt x="36" y="24"/>
                    </a:lnTo>
                    <a:lnTo>
                      <a:pt x="40" y="20"/>
                    </a:lnTo>
                    <a:lnTo>
                      <a:pt x="46" y="18"/>
                    </a:lnTo>
                    <a:lnTo>
                      <a:pt x="46" y="28"/>
                    </a:lnTo>
                    <a:lnTo>
                      <a:pt x="46" y="28"/>
                    </a:lnTo>
                    <a:lnTo>
                      <a:pt x="42" y="32"/>
                    </a:lnTo>
                    <a:lnTo>
                      <a:pt x="42" y="36"/>
                    </a:lnTo>
                    <a:lnTo>
                      <a:pt x="42" y="36"/>
                    </a:lnTo>
                    <a:lnTo>
                      <a:pt x="42" y="40"/>
                    </a:lnTo>
                    <a:lnTo>
                      <a:pt x="46" y="44"/>
                    </a:lnTo>
                    <a:lnTo>
                      <a:pt x="46" y="54"/>
                    </a:lnTo>
                    <a:lnTo>
                      <a:pt x="46" y="54"/>
                    </a:lnTo>
                    <a:lnTo>
                      <a:pt x="40" y="52"/>
                    </a:lnTo>
                    <a:lnTo>
                      <a:pt x="36" y="48"/>
                    </a:lnTo>
                    <a:lnTo>
                      <a:pt x="32" y="42"/>
                    </a:lnTo>
                    <a:lnTo>
                      <a:pt x="30" y="36"/>
                    </a:lnTo>
                    <a:close/>
                    <a:moveTo>
                      <a:pt x="50" y="0"/>
                    </a:moveTo>
                    <a:lnTo>
                      <a:pt x="50" y="0"/>
                    </a:lnTo>
                    <a:lnTo>
                      <a:pt x="40" y="0"/>
                    </a:lnTo>
                    <a:lnTo>
                      <a:pt x="30" y="4"/>
                    </a:lnTo>
                    <a:lnTo>
                      <a:pt x="22" y="8"/>
                    </a:lnTo>
                    <a:lnTo>
                      <a:pt x="14" y="14"/>
                    </a:lnTo>
                    <a:lnTo>
                      <a:pt x="8" y="22"/>
                    </a:lnTo>
                    <a:lnTo>
                      <a:pt x="4" y="30"/>
                    </a:lnTo>
                    <a:lnTo>
                      <a:pt x="0" y="40"/>
                    </a:lnTo>
                    <a:lnTo>
                      <a:pt x="0" y="52"/>
                    </a:lnTo>
                    <a:lnTo>
                      <a:pt x="0" y="52"/>
                    </a:lnTo>
                    <a:lnTo>
                      <a:pt x="0" y="62"/>
                    </a:lnTo>
                    <a:lnTo>
                      <a:pt x="4" y="72"/>
                    </a:lnTo>
                    <a:lnTo>
                      <a:pt x="8" y="80"/>
                    </a:lnTo>
                    <a:lnTo>
                      <a:pt x="14" y="88"/>
                    </a:lnTo>
                    <a:lnTo>
                      <a:pt x="22" y="94"/>
                    </a:lnTo>
                    <a:lnTo>
                      <a:pt x="30" y="98"/>
                    </a:lnTo>
                    <a:lnTo>
                      <a:pt x="40" y="102"/>
                    </a:lnTo>
                    <a:lnTo>
                      <a:pt x="50" y="102"/>
                    </a:lnTo>
                    <a:lnTo>
                      <a:pt x="50" y="102"/>
                    </a:lnTo>
                    <a:lnTo>
                      <a:pt x="62" y="102"/>
                    </a:lnTo>
                    <a:lnTo>
                      <a:pt x="70" y="98"/>
                    </a:lnTo>
                    <a:lnTo>
                      <a:pt x="80" y="94"/>
                    </a:lnTo>
                    <a:lnTo>
                      <a:pt x="88" y="88"/>
                    </a:lnTo>
                    <a:lnTo>
                      <a:pt x="94" y="80"/>
                    </a:lnTo>
                    <a:lnTo>
                      <a:pt x="98" y="72"/>
                    </a:lnTo>
                    <a:lnTo>
                      <a:pt x="102" y="62"/>
                    </a:lnTo>
                    <a:lnTo>
                      <a:pt x="102" y="52"/>
                    </a:lnTo>
                    <a:lnTo>
                      <a:pt x="102" y="52"/>
                    </a:lnTo>
                    <a:lnTo>
                      <a:pt x="102" y="40"/>
                    </a:lnTo>
                    <a:lnTo>
                      <a:pt x="98" y="30"/>
                    </a:lnTo>
                    <a:lnTo>
                      <a:pt x="94" y="22"/>
                    </a:lnTo>
                    <a:lnTo>
                      <a:pt x="88" y="14"/>
                    </a:lnTo>
                    <a:lnTo>
                      <a:pt x="80" y="8"/>
                    </a:lnTo>
                    <a:lnTo>
                      <a:pt x="70" y="4"/>
                    </a:lnTo>
                    <a:lnTo>
                      <a:pt x="62" y="0"/>
                    </a:lnTo>
                    <a:lnTo>
                      <a:pt x="50" y="0"/>
                    </a:lnTo>
                    <a:close/>
                  </a:path>
                </a:pathLst>
              </a:custGeom>
              <a:solidFill>
                <a:srgbClr val="F897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77"/>
              <p:cNvSpPr>
                <a:spLocks/>
              </p:cNvSpPr>
              <p:nvPr/>
            </p:nvSpPr>
            <p:spPr bwMode="auto">
              <a:xfrm>
                <a:off x="6534904" y="5997695"/>
                <a:ext cx="43820" cy="159347"/>
              </a:xfrm>
              <a:custGeom>
                <a:avLst/>
                <a:gdLst>
                  <a:gd name="T0" fmla="*/ 4 w 22"/>
                  <a:gd name="T1" fmla="*/ 80 h 80"/>
                  <a:gd name="T2" fmla="*/ 4 w 22"/>
                  <a:gd name="T3" fmla="*/ 80 h 80"/>
                  <a:gd name="T4" fmla="*/ 4 w 22"/>
                  <a:gd name="T5" fmla="*/ 80 h 80"/>
                  <a:gd name="T6" fmla="*/ 2 w 22"/>
                  <a:gd name="T7" fmla="*/ 80 h 80"/>
                  <a:gd name="T8" fmla="*/ 2 w 22"/>
                  <a:gd name="T9" fmla="*/ 80 h 80"/>
                  <a:gd name="T10" fmla="*/ 0 w 22"/>
                  <a:gd name="T11" fmla="*/ 80 h 80"/>
                  <a:gd name="T12" fmla="*/ 0 w 22"/>
                  <a:gd name="T13" fmla="*/ 78 h 80"/>
                  <a:gd name="T14" fmla="*/ 0 w 22"/>
                  <a:gd name="T15" fmla="*/ 4 h 80"/>
                  <a:gd name="T16" fmla="*/ 0 w 22"/>
                  <a:gd name="T17" fmla="*/ 2 h 80"/>
                  <a:gd name="T18" fmla="*/ 0 w 22"/>
                  <a:gd name="T19" fmla="*/ 2 h 80"/>
                  <a:gd name="T20" fmla="*/ 0 w 22"/>
                  <a:gd name="T21" fmla="*/ 0 h 80"/>
                  <a:gd name="T22" fmla="*/ 2 w 22"/>
                  <a:gd name="T23" fmla="*/ 0 h 80"/>
                  <a:gd name="T24" fmla="*/ 2 w 22"/>
                  <a:gd name="T25" fmla="*/ 0 h 80"/>
                  <a:gd name="T26" fmla="*/ 4 w 22"/>
                  <a:gd name="T27" fmla="*/ 0 h 80"/>
                  <a:gd name="T28" fmla="*/ 6 w 22"/>
                  <a:gd name="T29" fmla="*/ 2 h 80"/>
                  <a:gd name="T30" fmla="*/ 6 w 22"/>
                  <a:gd name="T31" fmla="*/ 8 h 80"/>
                  <a:gd name="T32" fmla="*/ 6 w 22"/>
                  <a:gd name="T33" fmla="*/ 8 h 80"/>
                  <a:gd name="T34" fmla="*/ 10 w 22"/>
                  <a:gd name="T35" fmla="*/ 10 h 80"/>
                  <a:gd name="T36" fmla="*/ 14 w 22"/>
                  <a:gd name="T37" fmla="*/ 14 h 80"/>
                  <a:gd name="T38" fmla="*/ 16 w 22"/>
                  <a:gd name="T39" fmla="*/ 18 h 80"/>
                  <a:gd name="T40" fmla="*/ 18 w 22"/>
                  <a:gd name="T41" fmla="*/ 22 h 80"/>
                  <a:gd name="T42" fmla="*/ 18 w 22"/>
                  <a:gd name="T43" fmla="*/ 22 h 80"/>
                  <a:gd name="T44" fmla="*/ 18 w 22"/>
                  <a:gd name="T45" fmla="*/ 22 h 80"/>
                  <a:gd name="T46" fmla="*/ 18 w 22"/>
                  <a:gd name="T47" fmla="*/ 24 h 80"/>
                  <a:gd name="T48" fmla="*/ 16 w 22"/>
                  <a:gd name="T49" fmla="*/ 26 h 80"/>
                  <a:gd name="T50" fmla="*/ 10 w 22"/>
                  <a:gd name="T51" fmla="*/ 26 h 80"/>
                  <a:gd name="T52" fmla="*/ 10 w 22"/>
                  <a:gd name="T53" fmla="*/ 26 h 80"/>
                  <a:gd name="T54" fmla="*/ 8 w 22"/>
                  <a:gd name="T55" fmla="*/ 24 h 80"/>
                  <a:gd name="T56" fmla="*/ 8 w 22"/>
                  <a:gd name="T57" fmla="*/ 24 h 80"/>
                  <a:gd name="T58" fmla="*/ 6 w 22"/>
                  <a:gd name="T59" fmla="*/ 20 h 80"/>
                  <a:gd name="T60" fmla="*/ 6 w 22"/>
                  <a:gd name="T61" fmla="*/ 36 h 80"/>
                  <a:gd name="T62" fmla="*/ 6 w 22"/>
                  <a:gd name="T63" fmla="*/ 36 h 80"/>
                  <a:gd name="T64" fmla="*/ 12 w 22"/>
                  <a:gd name="T65" fmla="*/ 38 h 80"/>
                  <a:gd name="T66" fmla="*/ 18 w 22"/>
                  <a:gd name="T67" fmla="*/ 44 h 80"/>
                  <a:gd name="T68" fmla="*/ 22 w 22"/>
                  <a:gd name="T69" fmla="*/ 50 h 80"/>
                  <a:gd name="T70" fmla="*/ 22 w 22"/>
                  <a:gd name="T71" fmla="*/ 58 h 80"/>
                  <a:gd name="T72" fmla="*/ 22 w 22"/>
                  <a:gd name="T73" fmla="*/ 58 h 80"/>
                  <a:gd name="T74" fmla="*/ 22 w 22"/>
                  <a:gd name="T75" fmla="*/ 66 h 80"/>
                  <a:gd name="T76" fmla="*/ 18 w 22"/>
                  <a:gd name="T77" fmla="*/ 72 h 80"/>
                  <a:gd name="T78" fmla="*/ 12 w 22"/>
                  <a:gd name="T79" fmla="*/ 78 h 80"/>
                  <a:gd name="T80" fmla="*/ 4 w 22"/>
                  <a:gd name="T8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 h="80">
                    <a:moveTo>
                      <a:pt x="4" y="80"/>
                    </a:moveTo>
                    <a:lnTo>
                      <a:pt x="4" y="80"/>
                    </a:lnTo>
                    <a:lnTo>
                      <a:pt x="4" y="80"/>
                    </a:lnTo>
                    <a:lnTo>
                      <a:pt x="2" y="80"/>
                    </a:lnTo>
                    <a:lnTo>
                      <a:pt x="2" y="80"/>
                    </a:lnTo>
                    <a:lnTo>
                      <a:pt x="0" y="80"/>
                    </a:lnTo>
                    <a:lnTo>
                      <a:pt x="0" y="78"/>
                    </a:lnTo>
                    <a:lnTo>
                      <a:pt x="0" y="4"/>
                    </a:lnTo>
                    <a:lnTo>
                      <a:pt x="0" y="2"/>
                    </a:lnTo>
                    <a:lnTo>
                      <a:pt x="0" y="2"/>
                    </a:lnTo>
                    <a:lnTo>
                      <a:pt x="0" y="0"/>
                    </a:lnTo>
                    <a:lnTo>
                      <a:pt x="2" y="0"/>
                    </a:lnTo>
                    <a:lnTo>
                      <a:pt x="2" y="0"/>
                    </a:lnTo>
                    <a:lnTo>
                      <a:pt x="4" y="0"/>
                    </a:lnTo>
                    <a:lnTo>
                      <a:pt x="6" y="2"/>
                    </a:lnTo>
                    <a:lnTo>
                      <a:pt x="6" y="8"/>
                    </a:lnTo>
                    <a:lnTo>
                      <a:pt x="6" y="8"/>
                    </a:lnTo>
                    <a:lnTo>
                      <a:pt x="10" y="10"/>
                    </a:lnTo>
                    <a:lnTo>
                      <a:pt x="14" y="14"/>
                    </a:lnTo>
                    <a:lnTo>
                      <a:pt x="16" y="18"/>
                    </a:lnTo>
                    <a:lnTo>
                      <a:pt x="18" y="22"/>
                    </a:lnTo>
                    <a:lnTo>
                      <a:pt x="18" y="22"/>
                    </a:lnTo>
                    <a:lnTo>
                      <a:pt x="18" y="22"/>
                    </a:lnTo>
                    <a:lnTo>
                      <a:pt x="18" y="24"/>
                    </a:lnTo>
                    <a:lnTo>
                      <a:pt x="16" y="26"/>
                    </a:lnTo>
                    <a:lnTo>
                      <a:pt x="10" y="26"/>
                    </a:lnTo>
                    <a:lnTo>
                      <a:pt x="10" y="26"/>
                    </a:lnTo>
                    <a:lnTo>
                      <a:pt x="8" y="24"/>
                    </a:lnTo>
                    <a:lnTo>
                      <a:pt x="8" y="24"/>
                    </a:lnTo>
                    <a:lnTo>
                      <a:pt x="6" y="20"/>
                    </a:lnTo>
                    <a:lnTo>
                      <a:pt x="6" y="36"/>
                    </a:lnTo>
                    <a:lnTo>
                      <a:pt x="6" y="36"/>
                    </a:lnTo>
                    <a:lnTo>
                      <a:pt x="12" y="38"/>
                    </a:lnTo>
                    <a:lnTo>
                      <a:pt x="18" y="44"/>
                    </a:lnTo>
                    <a:lnTo>
                      <a:pt x="22" y="50"/>
                    </a:lnTo>
                    <a:lnTo>
                      <a:pt x="22" y="58"/>
                    </a:lnTo>
                    <a:lnTo>
                      <a:pt x="22" y="58"/>
                    </a:lnTo>
                    <a:lnTo>
                      <a:pt x="22" y="66"/>
                    </a:lnTo>
                    <a:lnTo>
                      <a:pt x="18" y="72"/>
                    </a:lnTo>
                    <a:lnTo>
                      <a:pt x="12" y="78"/>
                    </a:lnTo>
                    <a:lnTo>
                      <a:pt x="4" y="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78"/>
              <p:cNvSpPr>
                <a:spLocks/>
              </p:cNvSpPr>
              <p:nvPr/>
            </p:nvSpPr>
            <p:spPr bwMode="auto">
              <a:xfrm>
                <a:off x="6491084" y="6113222"/>
                <a:ext cx="35853" cy="43820"/>
              </a:xfrm>
              <a:custGeom>
                <a:avLst/>
                <a:gdLst>
                  <a:gd name="T0" fmla="*/ 0 w 18"/>
                  <a:gd name="T1" fmla="*/ 4 h 22"/>
                  <a:gd name="T2" fmla="*/ 0 w 18"/>
                  <a:gd name="T3" fmla="*/ 4 h 22"/>
                  <a:gd name="T4" fmla="*/ 0 w 18"/>
                  <a:gd name="T5" fmla="*/ 4 h 22"/>
                  <a:gd name="T6" fmla="*/ 0 w 18"/>
                  <a:gd name="T7" fmla="*/ 2 h 22"/>
                  <a:gd name="T8" fmla="*/ 2 w 18"/>
                  <a:gd name="T9" fmla="*/ 0 h 22"/>
                  <a:gd name="T10" fmla="*/ 8 w 18"/>
                  <a:gd name="T11" fmla="*/ 0 h 22"/>
                  <a:gd name="T12" fmla="*/ 8 w 18"/>
                  <a:gd name="T13" fmla="*/ 0 h 22"/>
                  <a:gd name="T14" fmla="*/ 10 w 18"/>
                  <a:gd name="T15" fmla="*/ 2 h 22"/>
                  <a:gd name="T16" fmla="*/ 10 w 18"/>
                  <a:gd name="T17" fmla="*/ 2 h 22"/>
                  <a:gd name="T18" fmla="*/ 12 w 18"/>
                  <a:gd name="T19" fmla="*/ 8 h 22"/>
                  <a:gd name="T20" fmla="*/ 18 w 18"/>
                  <a:gd name="T21" fmla="*/ 12 h 22"/>
                  <a:gd name="T22" fmla="*/ 18 w 18"/>
                  <a:gd name="T23" fmla="*/ 22 h 22"/>
                  <a:gd name="T24" fmla="*/ 18 w 18"/>
                  <a:gd name="T25" fmla="*/ 22 h 22"/>
                  <a:gd name="T26" fmla="*/ 12 w 18"/>
                  <a:gd name="T27" fmla="*/ 20 h 22"/>
                  <a:gd name="T28" fmla="*/ 6 w 18"/>
                  <a:gd name="T29" fmla="*/ 16 h 22"/>
                  <a:gd name="T30" fmla="*/ 2 w 18"/>
                  <a:gd name="T31" fmla="*/ 10 h 22"/>
                  <a:gd name="T32" fmla="*/ 0 w 18"/>
                  <a:gd name="T33"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2">
                    <a:moveTo>
                      <a:pt x="0" y="4"/>
                    </a:moveTo>
                    <a:lnTo>
                      <a:pt x="0" y="4"/>
                    </a:lnTo>
                    <a:lnTo>
                      <a:pt x="0" y="4"/>
                    </a:lnTo>
                    <a:lnTo>
                      <a:pt x="0" y="2"/>
                    </a:lnTo>
                    <a:lnTo>
                      <a:pt x="2" y="0"/>
                    </a:lnTo>
                    <a:lnTo>
                      <a:pt x="8" y="0"/>
                    </a:lnTo>
                    <a:lnTo>
                      <a:pt x="8" y="0"/>
                    </a:lnTo>
                    <a:lnTo>
                      <a:pt x="10" y="2"/>
                    </a:lnTo>
                    <a:lnTo>
                      <a:pt x="10" y="2"/>
                    </a:lnTo>
                    <a:lnTo>
                      <a:pt x="12" y="8"/>
                    </a:lnTo>
                    <a:lnTo>
                      <a:pt x="18" y="12"/>
                    </a:lnTo>
                    <a:lnTo>
                      <a:pt x="18" y="22"/>
                    </a:lnTo>
                    <a:lnTo>
                      <a:pt x="18" y="22"/>
                    </a:lnTo>
                    <a:lnTo>
                      <a:pt x="12" y="20"/>
                    </a:lnTo>
                    <a:lnTo>
                      <a:pt x="6" y="16"/>
                    </a:lnTo>
                    <a:lnTo>
                      <a:pt x="2" y="10"/>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79"/>
              <p:cNvSpPr>
                <a:spLocks/>
              </p:cNvSpPr>
              <p:nvPr/>
            </p:nvSpPr>
            <p:spPr bwMode="auto">
              <a:xfrm>
                <a:off x="6495067" y="6013630"/>
                <a:ext cx="31869" cy="71706"/>
              </a:xfrm>
              <a:custGeom>
                <a:avLst/>
                <a:gdLst>
                  <a:gd name="T0" fmla="*/ 0 w 16"/>
                  <a:gd name="T1" fmla="*/ 18 h 36"/>
                  <a:gd name="T2" fmla="*/ 0 w 16"/>
                  <a:gd name="T3" fmla="*/ 18 h 36"/>
                  <a:gd name="T4" fmla="*/ 2 w 16"/>
                  <a:gd name="T5" fmla="*/ 12 h 36"/>
                  <a:gd name="T6" fmla="*/ 6 w 16"/>
                  <a:gd name="T7" fmla="*/ 6 h 36"/>
                  <a:gd name="T8" fmla="*/ 10 w 16"/>
                  <a:gd name="T9" fmla="*/ 2 h 36"/>
                  <a:gd name="T10" fmla="*/ 16 w 16"/>
                  <a:gd name="T11" fmla="*/ 0 h 36"/>
                  <a:gd name="T12" fmla="*/ 16 w 16"/>
                  <a:gd name="T13" fmla="*/ 10 h 36"/>
                  <a:gd name="T14" fmla="*/ 16 w 16"/>
                  <a:gd name="T15" fmla="*/ 10 h 36"/>
                  <a:gd name="T16" fmla="*/ 12 w 16"/>
                  <a:gd name="T17" fmla="*/ 14 h 36"/>
                  <a:gd name="T18" fmla="*/ 12 w 16"/>
                  <a:gd name="T19" fmla="*/ 18 h 36"/>
                  <a:gd name="T20" fmla="*/ 12 w 16"/>
                  <a:gd name="T21" fmla="*/ 18 h 36"/>
                  <a:gd name="T22" fmla="*/ 12 w 16"/>
                  <a:gd name="T23" fmla="*/ 22 h 36"/>
                  <a:gd name="T24" fmla="*/ 16 w 16"/>
                  <a:gd name="T25" fmla="*/ 26 h 36"/>
                  <a:gd name="T26" fmla="*/ 16 w 16"/>
                  <a:gd name="T27" fmla="*/ 36 h 36"/>
                  <a:gd name="T28" fmla="*/ 16 w 16"/>
                  <a:gd name="T29" fmla="*/ 36 h 36"/>
                  <a:gd name="T30" fmla="*/ 10 w 16"/>
                  <a:gd name="T31" fmla="*/ 34 h 36"/>
                  <a:gd name="T32" fmla="*/ 6 w 16"/>
                  <a:gd name="T33" fmla="*/ 30 h 36"/>
                  <a:gd name="T34" fmla="*/ 2 w 16"/>
                  <a:gd name="T35" fmla="*/ 24 h 36"/>
                  <a:gd name="T36" fmla="*/ 0 w 16"/>
                  <a:gd name="T37"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6">
                    <a:moveTo>
                      <a:pt x="0" y="18"/>
                    </a:moveTo>
                    <a:lnTo>
                      <a:pt x="0" y="18"/>
                    </a:lnTo>
                    <a:lnTo>
                      <a:pt x="2" y="12"/>
                    </a:lnTo>
                    <a:lnTo>
                      <a:pt x="6" y="6"/>
                    </a:lnTo>
                    <a:lnTo>
                      <a:pt x="10" y="2"/>
                    </a:lnTo>
                    <a:lnTo>
                      <a:pt x="16" y="0"/>
                    </a:lnTo>
                    <a:lnTo>
                      <a:pt x="16" y="10"/>
                    </a:lnTo>
                    <a:lnTo>
                      <a:pt x="16" y="10"/>
                    </a:lnTo>
                    <a:lnTo>
                      <a:pt x="12" y="14"/>
                    </a:lnTo>
                    <a:lnTo>
                      <a:pt x="12" y="18"/>
                    </a:lnTo>
                    <a:lnTo>
                      <a:pt x="12" y="18"/>
                    </a:lnTo>
                    <a:lnTo>
                      <a:pt x="12" y="22"/>
                    </a:lnTo>
                    <a:lnTo>
                      <a:pt x="16" y="26"/>
                    </a:lnTo>
                    <a:lnTo>
                      <a:pt x="16" y="36"/>
                    </a:lnTo>
                    <a:lnTo>
                      <a:pt x="16" y="36"/>
                    </a:lnTo>
                    <a:lnTo>
                      <a:pt x="10" y="34"/>
                    </a:lnTo>
                    <a:lnTo>
                      <a:pt x="6" y="30"/>
                    </a:lnTo>
                    <a:lnTo>
                      <a:pt x="2" y="24"/>
                    </a:lnTo>
                    <a:lnTo>
                      <a:pt x="0"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80"/>
              <p:cNvSpPr>
                <a:spLocks/>
              </p:cNvSpPr>
              <p:nvPr/>
            </p:nvSpPr>
            <p:spPr bwMode="auto">
              <a:xfrm>
                <a:off x="6435312" y="5977777"/>
                <a:ext cx="203167" cy="203167"/>
              </a:xfrm>
              <a:custGeom>
                <a:avLst/>
                <a:gdLst>
                  <a:gd name="T0" fmla="*/ 50 w 102"/>
                  <a:gd name="T1" fmla="*/ 0 h 102"/>
                  <a:gd name="T2" fmla="*/ 50 w 102"/>
                  <a:gd name="T3" fmla="*/ 0 h 102"/>
                  <a:gd name="T4" fmla="*/ 40 w 102"/>
                  <a:gd name="T5" fmla="*/ 0 h 102"/>
                  <a:gd name="T6" fmla="*/ 30 w 102"/>
                  <a:gd name="T7" fmla="*/ 4 h 102"/>
                  <a:gd name="T8" fmla="*/ 22 w 102"/>
                  <a:gd name="T9" fmla="*/ 8 h 102"/>
                  <a:gd name="T10" fmla="*/ 14 w 102"/>
                  <a:gd name="T11" fmla="*/ 14 h 102"/>
                  <a:gd name="T12" fmla="*/ 8 w 102"/>
                  <a:gd name="T13" fmla="*/ 22 h 102"/>
                  <a:gd name="T14" fmla="*/ 4 w 102"/>
                  <a:gd name="T15" fmla="*/ 30 h 102"/>
                  <a:gd name="T16" fmla="*/ 0 w 102"/>
                  <a:gd name="T17" fmla="*/ 40 h 102"/>
                  <a:gd name="T18" fmla="*/ 0 w 102"/>
                  <a:gd name="T19" fmla="*/ 52 h 102"/>
                  <a:gd name="T20" fmla="*/ 0 w 102"/>
                  <a:gd name="T21" fmla="*/ 52 h 102"/>
                  <a:gd name="T22" fmla="*/ 0 w 102"/>
                  <a:gd name="T23" fmla="*/ 62 h 102"/>
                  <a:gd name="T24" fmla="*/ 4 w 102"/>
                  <a:gd name="T25" fmla="*/ 72 h 102"/>
                  <a:gd name="T26" fmla="*/ 8 w 102"/>
                  <a:gd name="T27" fmla="*/ 80 h 102"/>
                  <a:gd name="T28" fmla="*/ 14 w 102"/>
                  <a:gd name="T29" fmla="*/ 88 h 102"/>
                  <a:gd name="T30" fmla="*/ 22 w 102"/>
                  <a:gd name="T31" fmla="*/ 94 h 102"/>
                  <a:gd name="T32" fmla="*/ 30 w 102"/>
                  <a:gd name="T33" fmla="*/ 98 h 102"/>
                  <a:gd name="T34" fmla="*/ 40 w 102"/>
                  <a:gd name="T35" fmla="*/ 102 h 102"/>
                  <a:gd name="T36" fmla="*/ 50 w 102"/>
                  <a:gd name="T37" fmla="*/ 102 h 102"/>
                  <a:gd name="T38" fmla="*/ 50 w 102"/>
                  <a:gd name="T39" fmla="*/ 102 h 102"/>
                  <a:gd name="T40" fmla="*/ 62 w 102"/>
                  <a:gd name="T41" fmla="*/ 102 h 102"/>
                  <a:gd name="T42" fmla="*/ 70 w 102"/>
                  <a:gd name="T43" fmla="*/ 98 h 102"/>
                  <a:gd name="T44" fmla="*/ 80 w 102"/>
                  <a:gd name="T45" fmla="*/ 94 h 102"/>
                  <a:gd name="T46" fmla="*/ 88 w 102"/>
                  <a:gd name="T47" fmla="*/ 88 h 102"/>
                  <a:gd name="T48" fmla="*/ 94 w 102"/>
                  <a:gd name="T49" fmla="*/ 80 h 102"/>
                  <a:gd name="T50" fmla="*/ 98 w 102"/>
                  <a:gd name="T51" fmla="*/ 72 h 102"/>
                  <a:gd name="T52" fmla="*/ 102 w 102"/>
                  <a:gd name="T53" fmla="*/ 62 h 102"/>
                  <a:gd name="T54" fmla="*/ 102 w 102"/>
                  <a:gd name="T55" fmla="*/ 52 h 102"/>
                  <a:gd name="T56" fmla="*/ 102 w 102"/>
                  <a:gd name="T57" fmla="*/ 52 h 102"/>
                  <a:gd name="T58" fmla="*/ 102 w 102"/>
                  <a:gd name="T59" fmla="*/ 40 h 102"/>
                  <a:gd name="T60" fmla="*/ 98 w 102"/>
                  <a:gd name="T61" fmla="*/ 30 h 102"/>
                  <a:gd name="T62" fmla="*/ 94 w 102"/>
                  <a:gd name="T63" fmla="*/ 22 h 102"/>
                  <a:gd name="T64" fmla="*/ 88 w 102"/>
                  <a:gd name="T65" fmla="*/ 14 h 102"/>
                  <a:gd name="T66" fmla="*/ 80 w 102"/>
                  <a:gd name="T67" fmla="*/ 8 h 102"/>
                  <a:gd name="T68" fmla="*/ 70 w 102"/>
                  <a:gd name="T69" fmla="*/ 4 h 102"/>
                  <a:gd name="T70" fmla="*/ 62 w 102"/>
                  <a:gd name="T71" fmla="*/ 0 h 102"/>
                  <a:gd name="T72" fmla="*/ 50 w 102"/>
                  <a:gd name="T7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102">
                    <a:moveTo>
                      <a:pt x="50" y="0"/>
                    </a:moveTo>
                    <a:lnTo>
                      <a:pt x="50" y="0"/>
                    </a:lnTo>
                    <a:lnTo>
                      <a:pt x="40" y="0"/>
                    </a:lnTo>
                    <a:lnTo>
                      <a:pt x="30" y="4"/>
                    </a:lnTo>
                    <a:lnTo>
                      <a:pt x="22" y="8"/>
                    </a:lnTo>
                    <a:lnTo>
                      <a:pt x="14" y="14"/>
                    </a:lnTo>
                    <a:lnTo>
                      <a:pt x="8" y="22"/>
                    </a:lnTo>
                    <a:lnTo>
                      <a:pt x="4" y="30"/>
                    </a:lnTo>
                    <a:lnTo>
                      <a:pt x="0" y="40"/>
                    </a:lnTo>
                    <a:lnTo>
                      <a:pt x="0" y="52"/>
                    </a:lnTo>
                    <a:lnTo>
                      <a:pt x="0" y="52"/>
                    </a:lnTo>
                    <a:lnTo>
                      <a:pt x="0" y="62"/>
                    </a:lnTo>
                    <a:lnTo>
                      <a:pt x="4" y="72"/>
                    </a:lnTo>
                    <a:lnTo>
                      <a:pt x="8" y="80"/>
                    </a:lnTo>
                    <a:lnTo>
                      <a:pt x="14" y="88"/>
                    </a:lnTo>
                    <a:lnTo>
                      <a:pt x="22" y="94"/>
                    </a:lnTo>
                    <a:lnTo>
                      <a:pt x="30" y="98"/>
                    </a:lnTo>
                    <a:lnTo>
                      <a:pt x="40" y="102"/>
                    </a:lnTo>
                    <a:lnTo>
                      <a:pt x="50" y="102"/>
                    </a:lnTo>
                    <a:lnTo>
                      <a:pt x="50" y="102"/>
                    </a:lnTo>
                    <a:lnTo>
                      <a:pt x="62" y="102"/>
                    </a:lnTo>
                    <a:lnTo>
                      <a:pt x="70" y="98"/>
                    </a:lnTo>
                    <a:lnTo>
                      <a:pt x="80" y="94"/>
                    </a:lnTo>
                    <a:lnTo>
                      <a:pt x="88" y="88"/>
                    </a:lnTo>
                    <a:lnTo>
                      <a:pt x="94" y="80"/>
                    </a:lnTo>
                    <a:lnTo>
                      <a:pt x="98" y="72"/>
                    </a:lnTo>
                    <a:lnTo>
                      <a:pt x="102" y="62"/>
                    </a:lnTo>
                    <a:lnTo>
                      <a:pt x="102" y="52"/>
                    </a:lnTo>
                    <a:lnTo>
                      <a:pt x="102" y="52"/>
                    </a:lnTo>
                    <a:lnTo>
                      <a:pt x="102" y="40"/>
                    </a:lnTo>
                    <a:lnTo>
                      <a:pt x="98" y="30"/>
                    </a:lnTo>
                    <a:lnTo>
                      <a:pt x="94" y="22"/>
                    </a:lnTo>
                    <a:lnTo>
                      <a:pt x="88" y="14"/>
                    </a:lnTo>
                    <a:lnTo>
                      <a:pt x="80" y="8"/>
                    </a:lnTo>
                    <a:lnTo>
                      <a:pt x="70" y="4"/>
                    </a:lnTo>
                    <a:lnTo>
                      <a:pt x="62" y="0"/>
                    </a:lnTo>
                    <a:lnTo>
                      <a:pt x="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81"/>
              <p:cNvSpPr>
                <a:spLocks/>
              </p:cNvSpPr>
              <p:nvPr/>
            </p:nvSpPr>
            <p:spPr bwMode="auto">
              <a:xfrm>
                <a:off x="6546855" y="6089320"/>
                <a:ext cx="11951" cy="43820"/>
              </a:xfrm>
              <a:custGeom>
                <a:avLst/>
                <a:gdLst>
                  <a:gd name="T0" fmla="*/ 0 w 6"/>
                  <a:gd name="T1" fmla="*/ 0 h 22"/>
                  <a:gd name="T2" fmla="*/ 0 w 6"/>
                  <a:gd name="T3" fmla="*/ 22 h 22"/>
                  <a:gd name="T4" fmla="*/ 0 w 6"/>
                  <a:gd name="T5" fmla="*/ 22 h 22"/>
                  <a:gd name="T6" fmla="*/ 4 w 6"/>
                  <a:gd name="T7" fmla="*/ 18 h 22"/>
                  <a:gd name="T8" fmla="*/ 6 w 6"/>
                  <a:gd name="T9" fmla="*/ 12 h 22"/>
                  <a:gd name="T10" fmla="*/ 6 w 6"/>
                  <a:gd name="T11" fmla="*/ 12 h 22"/>
                  <a:gd name="T12" fmla="*/ 4 w 6"/>
                  <a:gd name="T13" fmla="*/ 6 h 22"/>
                  <a:gd name="T14" fmla="*/ 0 w 6"/>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2">
                    <a:moveTo>
                      <a:pt x="0" y="0"/>
                    </a:moveTo>
                    <a:lnTo>
                      <a:pt x="0" y="22"/>
                    </a:lnTo>
                    <a:lnTo>
                      <a:pt x="0" y="22"/>
                    </a:lnTo>
                    <a:lnTo>
                      <a:pt x="4" y="18"/>
                    </a:lnTo>
                    <a:lnTo>
                      <a:pt x="6" y="12"/>
                    </a:lnTo>
                    <a:lnTo>
                      <a:pt x="6" y="12"/>
                    </a:lnTo>
                    <a:lnTo>
                      <a:pt x="4" y="6"/>
                    </a:lnTo>
                    <a:lnTo>
                      <a:pt x="0" y="0"/>
                    </a:lnTo>
                    <a:close/>
                  </a:path>
                </a:pathLst>
              </a:custGeom>
              <a:solidFill>
                <a:srgbClr val="F897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82"/>
              <p:cNvSpPr>
                <a:spLocks/>
              </p:cNvSpPr>
              <p:nvPr/>
            </p:nvSpPr>
            <p:spPr bwMode="auto">
              <a:xfrm>
                <a:off x="6546855" y="6089320"/>
                <a:ext cx="11951" cy="43820"/>
              </a:xfrm>
              <a:custGeom>
                <a:avLst/>
                <a:gdLst>
                  <a:gd name="T0" fmla="*/ 0 w 6"/>
                  <a:gd name="T1" fmla="*/ 0 h 22"/>
                  <a:gd name="T2" fmla="*/ 0 w 6"/>
                  <a:gd name="T3" fmla="*/ 22 h 22"/>
                  <a:gd name="T4" fmla="*/ 0 w 6"/>
                  <a:gd name="T5" fmla="*/ 22 h 22"/>
                  <a:gd name="T6" fmla="*/ 4 w 6"/>
                  <a:gd name="T7" fmla="*/ 18 h 22"/>
                  <a:gd name="T8" fmla="*/ 6 w 6"/>
                  <a:gd name="T9" fmla="*/ 12 h 22"/>
                  <a:gd name="T10" fmla="*/ 6 w 6"/>
                  <a:gd name="T11" fmla="*/ 12 h 22"/>
                  <a:gd name="T12" fmla="*/ 4 w 6"/>
                  <a:gd name="T13" fmla="*/ 6 h 22"/>
                  <a:gd name="T14" fmla="*/ 0 w 6"/>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22">
                    <a:moveTo>
                      <a:pt x="0" y="0"/>
                    </a:moveTo>
                    <a:lnTo>
                      <a:pt x="0" y="22"/>
                    </a:lnTo>
                    <a:lnTo>
                      <a:pt x="0" y="22"/>
                    </a:lnTo>
                    <a:lnTo>
                      <a:pt x="4" y="18"/>
                    </a:lnTo>
                    <a:lnTo>
                      <a:pt x="6" y="12"/>
                    </a:lnTo>
                    <a:lnTo>
                      <a:pt x="6" y="12"/>
                    </a:lnTo>
                    <a:lnTo>
                      <a:pt x="4"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83"/>
              <p:cNvSpPr>
                <a:spLocks/>
              </p:cNvSpPr>
              <p:nvPr/>
            </p:nvSpPr>
            <p:spPr bwMode="auto">
              <a:xfrm>
                <a:off x="6530921" y="6308422"/>
                <a:ext cx="159347" cy="159347"/>
              </a:xfrm>
              <a:custGeom>
                <a:avLst/>
                <a:gdLst>
                  <a:gd name="T0" fmla="*/ 80 w 80"/>
                  <a:gd name="T1" fmla="*/ 40 h 80"/>
                  <a:gd name="T2" fmla="*/ 80 w 80"/>
                  <a:gd name="T3" fmla="*/ 40 h 80"/>
                  <a:gd name="T4" fmla="*/ 80 w 80"/>
                  <a:gd name="T5" fmla="*/ 48 h 80"/>
                  <a:gd name="T6" fmla="*/ 78 w 80"/>
                  <a:gd name="T7" fmla="*/ 56 h 80"/>
                  <a:gd name="T8" fmla="*/ 74 w 80"/>
                  <a:gd name="T9" fmla="*/ 62 h 80"/>
                  <a:gd name="T10" fmla="*/ 68 w 80"/>
                  <a:gd name="T11" fmla="*/ 68 h 80"/>
                  <a:gd name="T12" fmla="*/ 62 w 80"/>
                  <a:gd name="T13" fmla="*/ 74 h 80"/>
                  <a:gd name="T14" fmla="*/ 56 w 80"/>
                  <a:gd name="T15" fmla="*/ 78 h 80"/>
                  <a:gd name="T16" fmla="*/ 48 w 80"/>
                  <a:gd name="T17" fmla="*/ 80 h 80"/>
                  <a:gd name="T18" fmla="*/ 40 w 80"/>
                  <a:gd name="T19" fmla="*/ 80 h 80"/>
                  <a:gd name="T20" fmla="*/ 40 w 80"/>
                  <a:gd name="T21" fmla="*/ 80 h 80"/>
                  <a:gd name="T22" fmla="*/ 32 w 80"/>
                  <a:gd name="T23" fmla="*/ 80 h 80"/>
                  <a:gd name="T24" fmla="*/ 24 w 80"/>
                  <a:gd name="T25" fmla="*/ 78 h 80"/>
                  <a:gd name="T26" fmla="*/ 18 w 80"/>
                  <a:gd name="T27" fmla="*/ 74 h 80"/>
                  <a:gd name="T28" fmla="*/ 10 w 80"/>
                  <a:gd name="T29" fmla="*/ 68 h 80"/>
                  <a:gd name="T30" fmla="*/ 6 w 80"/>
                  <a:gd name="T31" fmla="*/ 62 h 80"/>
                  <a:gd name="T32" fmla="*/ 2 w 80"/>
                  <a:gd name="T33" fmla="*/ 56 h 80"/>
                  <a:gd name="T34" fmla="*/ 0 w 80"/>
                  <a:gd name="T35" fmla="*/ 48 h 80"/>
                  <a:gd name="T36" fmla="*/ 0 w 80"/>
                  <a:gd name="T37" fmla="*/ 40 h 80"/>
                  <a:gd name="T38" fmla="*/ 0 w 80"/>
                  <a:gd name="T39" fmla="*/ 40 h 80"/>
                  <a:gd name="T40" fmla="*/ 0 w 80"/>
                  <a:gd name="T41" fmla="*/ 32 h 80"/>
                  <a:gd name="T42" fmla="*/ 2 w 80"/>
                  <a:gd name="T43" fmla="*/ 24 h 80"/>
                  <a:gd name="T44" fmla="*/ 6 w 80"/>
                  <a:gd name="T45" fmla="*/ 18 h 80"/>
                  <a:gd name="T46" fmla="*/ 10 w 80"/>
                  <a:gd name="T47" fmla="*/ 12 h 80"/>
                  <a:gd name="T48" fmla="*/ 18 w 80"/>
                  <a:gd name="T49" fmla="*/ 6 h 80"/>
                  <a:gd name="T50" fmla="*/ 24 w 80"/>
                  <a:gd name="T51" fmla="*/ 2 h 80"/>
                  <a:gd name="T52" fmla="*/ 32 w 80"/>
                  <a:gd name="T53" fmla="*/ 0 h 80"/>
                  <a:gd name="T54" fmla="*/ 40 w 80"/>
                  <a:gd name="T55" fmla="*/ 0 h 80"/>
                  <a:gd name="T56" fmla="*/ 40 w 80"/>
                  <a:gd name="T57" fmla="*/ 0 h 80"/>
                  <a:gd name="T58" fmla="*/ 48 w 80"/>
                  <a:gd name="T59" fmla="*/ 0 h 80"/>
                  <a:gd name="T60" fmla="*/ 56 w 80"/>
                  <a:gd name="T61" fmla="*/ 2 h 80"/>
                  <a:gd name="T62" fmla="*/ 62 w 80"/>
                  <a:gd name="T63" fmla="*/ 6 h 80"/>
                  <a:gd name="T64" fmla="*/ 68 w 80"/>
                  <a:gd name="T65" fmla="*/ 12 h 80"/>
                  <a:gd name="T66" fmla="*/ 74 w 80"/>
                  <a:gd name="T67" fmla="*/ 18 h 80"/>
                  <a:gd name="T68" fmla="*/ 78 w 80"/>
                  <a:gd name="T69" fmla="*/ 24 h 80"/>
                  <a:gd name="T70" fmla="*/ 80 w 80"/>
                  <a:gd name="T71" fmla="*/ 32 h 80"/>
                  <a:gd name="T72" fmla="*/ 80 w 80"/>
                  <a:gd name="T73"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80">
                    <a:moveTo>
                      <a:pt x="80" y="40"/>
                    </a:moveTo>
                    <a:lnTo>
                      <a:pt x="80" y="40"/>
                    </a:lnTo>
                    <a:lnTo>
                      <a:pt x="80" y="48"/>
                    </a:lnTo>
                    <a:lnTo>
                      <a:pt x="78" y="56"/>
                    </a:lnTo>
                    <a:lnTo>
                      <a:pt x="74" y="62"/>
                    </a:lnTo>
                    <a:lnTo>
                      <a:pt x="68" y="68"/>
                    </a:lnTo>
                    <a:lnTo>
                      <a:pt x="62" y="74"/>
                    </a:lnTo>
                    <a:lnTo>
                      <a:pt x="56" y="78"/>
                    </a:lnTo>
                    <a:lnTo>
                      <a:pt x="48" y="80"/>
                    </a:lnTo>
                    <a:lnTo>
                      <a:pt x="40" y="80"/>
                    </a:lnTo>
                    <a:lnTo>
                      <a:pt x="40" y="80"/>
                    </a:lnTo>
                    <a:lnTo>
                      <a:pt x="32" y="80"/>
                    </a:lnTo>
                    <a:lnTo>
                      <a:pt x="24" y="78"/>
                    </a:lnTo>
                    <a:lnTo>
                      <a:pt x="18" y="74"/>
                    </a:lnTo>
                    <a:lnTo>
                      <a:pt x="10" y="68"/>
                    </a:lnTo>
                    <a:lnTo>
                      <a:pt x="6" y="62"/>
                    </a:lnTo>
                    <a:lnTo>
                      <a:pt x="2" y="56"/>
                    </a:lnTo>
                    <a:lnTo>
                      <a:pt x="0" y="48"/>
                    </a:lnTo>
                    <a:lnTo>
                      <a:pt x="0" y="40"/>
                    </a:lnTo>
                    <a:lnTo>
                      <a:pt x="0" y="40"/>
                    </a:lnTo>
                    <a:lnTo>
                      <a:pt x="0" y="32"/>
                    </a:lnTo>
                    <a:lnTo>
                      <a:pt x="2" y="24"/>
                    </a:lnTo>
                    <a:lnTo>
                      <a:pt x="6" y="18"/>
                    </a:lnTo>
                    <a:lnTo>
                      <a:pt x="10" y="12"/>
                    </a:lnTo>
                    <a:lnTo>
                      <a:pt x="18" y="6"/>
                    </a:lnTo>
                    <a:lnTo>
                      <a:pt x="24" y="2"/>
                    </a:lnTo>
                    <a:lnTo>
                      <a:pt x="32" y="0"/>
                    </a:lnTo>
                    <a:lnTo>
                      <a:pt x="40" y="0"/>
                    </a:lnTo>
                    <a:lnTo>
                      <a:pt x="40" y="0"/>
                    </a:lnTo>
                    <a:lnTo>
                      <a:pt x="48" y="0"/>
                    </a:lnTo>
                    <a:lnTo>
                      <a:pt x="56" y="2"/>
                    </a:lnTo>
                    <a:lnTo>
                      <a:pt x="62" y="6"/>
                    </a:lnTo>
                    <a:lnTo>
                      <a:pt x="68" y="12"/>
                    </a:lnTo>
                    <a:lnTo>
                      <a:pt x="74" y="18"/>
                    </a:lnTo>
                    <a:lnTo>
                      <a:pt x="78" y="24"/>
                    </a:lnTo>
                    <a:lnTo>
                      <a:pt x="80" y="32"/>
                    </a:lnTo>
                    <a:lnTo>
                      <a:pt x="80" y="40"/>
                    </a:lnTo>
                    <a:close/>
                  </a:path>
                </a:pathLst>
              </a:custGeom>
              <a:solidFill>
                <a:srgbClr val="F897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84"/>
              <p:cNvSpPr>
                <a:spLocks/>
              </p:cNvSpPr>
              <p:nvPr/>
            </p:nvSpPr>
            <p:spPr bwMode="auto">
              <a:xfrm>
                <a:off x="6530921" y="6308422"/>
                <a:ext cx="159347" cy="159347"/>
              </a:xfrm>
              <a:custGeom>
                <a:avLst/>
                <a:gdLst>
                  <a:gd name="T0" fmla="*/ 80 w 80"/>
                  <a:gd name="T1" fmla="*/ 40 h 80"/>
                  <a:gd name="T2" fmla="*/ 80 w 80"/>
                  <a:gd name="T3" fmla="*/ 40 h 80"/>
                  <a:gd name="T4" fmla="*/ 80 w 80"/>
                  <a:gd name="T5" fmla="*/ 48 h 80"/>
                  <a:gd name="T6" fmla="*/ 78 w 80"/>
                  <a:gd name="T7" fmla="*/ 56 h 80"/>
                  <a:gd name="T8" fmla="*/ 74 w 80"/>
                  <a:gd name="T9" fmla="*/ 62 h 80"/>
                  <a:gd name="T10" fmla="*/ 68 w 80"/>
                  <a:gd name="T11" fmla="*/ 68 h 80"/>
                  <a:gd name="T12" fmla="*/ 62 w 80"/>
                  <a:gd name="T13" fmla="*/ 74 h 80"/>
                  <a:gd name="T14" fmla="*/ 56 w 80"/>
                  <a:gd name="T15" fmla="*/ 78 h 80"/>
                  <a:gd name="T16" fmla="*/ 48 w 80"/>
                  <a:gd name="T17" fmla="*/ 80 h 80"/>
                  <a:gd name="T18" fmla="*/ 40 w 80"/>
                  <a:gd name="T19" fmla="*/ 80 h 80"/>
                  <a:gd name="T20" fmla="*/ 40 w 80"/>
                  <a:gd name="T21" fmla="*/ 80 h 80"/>
                  <a:gd name="T22" fmla="*/ 32 w 80"/>
                  <a:gd name="T23" fmla="*/ 80 h 80"/>
                  <a:gd name="T24" fmla="*/ 24 w 80"/>
                  <a:gd name="T25" fmla="*/ 78 h 80"/>
                  <a:gd name="T26" fmla="*/ 18 w 80"/>
                  <a:gd name="T27" fmla="*/ 74 h 80"/>
                  <a:gd name="T28" fmla="*/ 10 w 80"/>
                  <a:gd name="T29" fmla="*/ 68 h 80"/>
                  <a:gd name="T30" fmla="*/ 6 w 80"/>
                  <a:gd name="T31" fmla="*/ 62 h 80"/>
                  <a:gd name="T32" fmla="*/ 2 w 80"/>
                  <a:gd name="T33" fmla="*/ 56 h 80"/>
                  <a:gd name="T34" fmla="*/ 0 w 80"/>
                  <a:gd name="T35" fmla="*/ 48 h 80"/>
                  <a:gd name="T36" fmla="*/ 0 w 80"/>
                  <a:gd name="T37" fmla="*/ 40 h 80"/>
                  <a:gd name="T38" fmla="*/ 0 w 80"/>
                  <a:gd name="T39" fmla="*/ 40 h 80"/>
                  <a:gd name="T40" fmla="*/ 0 w 80"/>
                  <a:gd name="T41" fmla="*/ 32 h 80"/>
                  <a:gd name="T42" fmla="*/ 2 w 80"/>
                  <a:gd name="T43" fmla="*/ 24 h 80"/>
                  <a:gd name="T44" fmla="*/ 6 w 80"/>
                  <a:gd name="T45" fmla="*/ 18 h 80"/>
                  <a:gd name="T46" fmla="*/ 10 w 80"/>
                  <a:gd name="T47" fmla="*/ 12 h 80"/>
                  <a:gd name="T48" fmla="*/ 18 w 80"/>
                  <a:gd name="T49" fmla="*/ 6 h 80"/>
                  <a:gd name="T50" fmla="*/ 24 w 80"/>
                  <a:gd name="T51" fmla="*/ 2 h 80"/>
                  <a:gd name="T52" fmla="*/ 32 w 80"/>
                  <a:gd name="T53" fmla="*/ 0 h 80"/>
                  <a:gd name="T54" fmla="*/ 40 w 80"/>
                  <a:gd name="T55" fmla="*/ 0 h 80"/>
                  <a:gd name="T56" fmla="*/ 40 w 80"/>
                  <a:gd name="T57" fmla="*/ 0 h 80"/>
                  <a:gd name="T58" fmla="*/ 48 w 80"/>
                  <a:gd name="T59" fmla="*/ 0 h 80"/>
                  <a:gd name="T60" fmla="*/ 56 w 80"/>
                  <a:gd name="T61" fmla="*/ 2 h 80"/>
                  <a:gd name="T62" fmla="*/ 62 w 80"/>
                  <a:gd name="T63" fmla="*/ 6 h 80"/>
                  <a:gd name="T64" fmla="*/ 68 w 80"/>
                  <a:gd name="T65" fmla="*/ 12 h 80"/>
                  <a:gd name="T66" fmla="*/ 74 w 80"/>
                  <a:gd name="T67" fmla="*/ 18 h 80"/>
                  <a:gd name="T68" fmla="*/ 78 w 80"/>
                  <a:gd name="T69" fmla="*/ 24 h 80"/>
                  <a:gd name="T70" fmla="*/ 80 w 80"/>
                  <a:gd name="T71" fmla="*/ 32 h 80"/>
                  <a:gd name="T72" fmla="*/ 80 w 80"/>
                  <a:gd name="T73"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80">
                    <a:moveTo>
                      <a:pt x="80" y="40"/>
                    </a:moveTo>
                    <a:lnTo>
                      <a:pt x="80" y="40"/>
                    </a:lnTo>
                    <a:lnTo>
                      <a:pt x="80" y="48"/>
                    </a:lnTo>
                    <a:lnTo>
                      <a:pt x="78" y="56"/>
                    </a:lnTo>
                    <a:lnTo>
                      <a:pt x="74" y="62"/>
                    </a:lnTo>
                    <a:lnTo>
                      <a:pt x="68" y="68"/>
                    </a:lnTo>
                    <a:lnTo>
                      <a:pt x="62" y="74"/>
                    </a:lnTo>
                    <a:lnTo>
                      <a:pt x="56" y="78"/>
                    </a:lnTo>
                    <a:lnTo>
                      <a:pt x="48" y="80"/>
                    </a:lnTo>
                    <a:lnTo>
                      <a:pt x="40" y="80"/>
                    </a:lnTo>
                    <a:lnTo>
                      <a:pt x="40" y="80"/>
                    </a:lnTo>
                    <a:lnTo>
                      <a:pt x="32" y="80"/>
                    </a:lnTo>
                    <a:lnTo>
                      <a:pt x="24" y="78"/>
                    </a:lnTo>
                    <a:lnTo>
                      <a:pt x="18" y="74"/>
                    </a:lnTo>
                    <a:lnTo>
                      <a:pt x="10" y="68"/>
                    </a:lnTo>
                    <a:lnTo>
                      <a:pt x="6" y="62"/>
                    </a:lnTo>
                    <a:lnTo>
                      <a:pt x="2" y="56"/>
                    </a:lnTo>
                    <a:lnTo>
                      <a:pt x="0" y="48"/>
                    </a:lnTo>
                    <a:lnTo>
                      <a:pt x="0" y="40"/>
                    </a:lnTo>
                    <a:lnTo>
                      <a:pt x="0" y="40"/>
                    </a:lnTo>
                    <a:lnTo>
                      <a:pt x="0" y="32"/>
                    </a:lnTo>
                    <a:lnTo>
                      <a:pt x="2" y="24"/>
                    </a:lnTo>
                    <a:lnTo>
                      <a:pt x="6" y="18"/>
                    </a:lnTo>
                    <a:lnTo>
                      <a:pt x="10" y="12"/>
                    </a:lnTo>
                    <a:lnTo>
                      <a:pt x="18" y="6"/>
                    </a:lnTo>
                    <a:lnTo>
                      <a:pt x="24" y="2"/>
                    </a:lnTo>
                    <a:lnTo>
                      <a:pt x="32" y="0"/>
                    </a:lnTo>
                    <a:lnTo>
                      <a:pt x="40" y="0"/>
                    </a:lnTo>
                    <a:lnTo>
                      <a:pt x="40" y="0"/>
                    </a:lnTo>
                    <a:lnTo>
                      <a:pt x="48" y="0"/>
                    </a:lnTo>
                    <a:lnTo>
                      <a:pt x="56" y="2"/>
                    </a:lnTo>
                    <a:lnTo>
                      <a:pt x="62" y="6"/>
                    </a:lnTo>
                    <a:lnTo>
                      <a:pt x="68" y="12"/>
                    </a:lnTo>
                    <a:lnTo>
                      <a:pt x="74" y="18"/>
                    </a:lnTo>
                    <a:lnTo>
                      <a:pt x="78" y="24"/>
                    </a:lnTo>
                    <a:lnTo>
                      <a:pt x="80" y="32"/>
                    </a:lnTo>
                    <a:lnTo>
                      <a:pt x="80"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85"/>
              <p:cNvSpPr>
                <a:spLocks/>
              </p:cNvSpPr>
              <p:nvPr/>
            </p:nvSpPr>
            <p:spPr bwMode="auto">
              <a:xfrm>
                <a:off x="6491084" y="6475736"/>
                <a:ext cx="239020" cy="557714"/>
              </a:xfrm>
              <a:custGeom>
                <a:avLst/>
                <a:gdLst>
                  <a:gd name="T0" fmla="*/ 92 w 120"/>
                  <a:gd name="T1" fmla="*/ 0 h 280"/>
                  <a:gd name="T2" fmla="*/ 88 w 120"/>
                  <a:gd name="T3" fmla="*/ 0 h 280"/>
                  <a:gd name="T4" fmla="*/ 88 w 120"/>
                  <a:gd name="T5" fmla="*/ 0 h 280"/>
                  <a:gd name="T6" fmla="*/ 82 w 120"/>
                  <a:gd name="T7" fmla="*/ 6 h 280"/>
                  <a:gd name="T8" fmla="*/ 74 w 120"/>
                  <a:gd name="T9" fmla="*/ 10 h 280"/>
                  <a:gd name="T10" fmla="*/ 68 w 120"/>
                  <a:gd name="T11" fmla="*/ 12 h 280"/>
                  <a:gd name="T12" fmla="*/ 60 w 120"/>
                  <a:gd name="T13" fmla="*/ 12 h 280"/>
                  <a:gd name="T14" fmla="*/ 60 w 120"/>
                  <a:gd name="T15" fmla="*/ 12 h 280"/>
                  <a:gd name="T16" fmla="*/ 52 w 120"/>
                  <a:gd name="T17" fmla="*/ 12 h 280"/>
                  <a:gd name="T18" fmla="*/ 44 w 120"/>
                  <a:gd name="T19" fmla="*/ 10 h 280"/>
                  <a:gd name="T20" fmla="*/ 38 w 120"/>
                  <a:gd name="T21" fmla="*/ 6 h 280"/>
                  <a:gd name="T22" fmla="*/ 32 w 120"/>
                  <a:gd name="T23" fmla="*/ 0 h 280"/>
                  <a:gd name="T24" fmla="*/ 30 w 120"/>
                  <a:gd name="T25" fmla="*/ 0 h 280"/>
                  <a:gd name="T26" fmla="*/ 30 w 120"/>
                  <a:gd name="T27" fmla="*/ 0 h 280"/>
                  <a:gd name="T28" fmla="*/ 18 w 120"/>
                  <a:gd name="T29" fmla="*/ 4 h 280"/>
                  <a:gd name="T30" fmla="*/ 8 w 120"/>
                  <a:gd name="T31" fmla="*/ 10 h 280"/>
                  <a:gd name="T32" fmla="*/ 2 w 120"/>
                  <a:gd name="T33" fmla="*/ 18 h 280"/>
                  <a:gd name="T34" fmla="*/ 0 w 120"/>
                  <a:gd name="T35" fmla="*/ 30 h 280"/>
                  <a:gd name="T36" fmla="*/ 0 w 120"/>
                  <a:gd name="T37" fmla="*/ 122 h 280"/>
                  <a:gd name="T38" fmla="*/ 0 w 120"/>
                  <a:gd name="T39" fmla="*/ 122 h 280"/>
                  <a:gd name="T40" fmla="*/ 2 w 120"/>
                  <a:gd name="T41" fmla="*/ 130 h 280"/>
                  <a:gd name="T42" fmla="*/ 4 w 120"/>
                  <a:gd name="T43" fmla="*/ 138 h 280"/>
                  <a:gd name="T44" fmla="*/ 10 w 120"/>
                  <a:gd name="T45" fmla="*/ 144 h 280"/>
                  <a:gd name="T46" fmla="*/ 16 w 120"/>
                  <a:gd name="T47" fmla="*/ 148 h 280"/>
                  <a:gd name="T48" fmla="*/ 30 w 120"/>
                  <a:gd name="T49" fmla="*/ 252 h 280"/>
                  <a:gd name="T50" fmla="*/ 30 w 120"/>
                  <a:gd name="T51" fmla="*/ 252 h 280"/>
                  <a:gd name="T52" fmla="*/ 32 w 120"/>
                  <a:gd name="T53" fmla="*/ 262 h 280"/>
                  <a:gd name="T54" fmla="*/ 38 w 120"/>
                  <a:gd name="T55" fmla="*/ 272 h 280"/>
                  <a:gd name="T56" fmla="*/ 48 w 120"/>
                  <a:gd name="T57" fmla="*/ 278 h 280"/>
                  <a:gd name="T58" fmla="*/ 58 w 120"/>
                  <a:gd name="T59" fmla="*/ 280 h 280"/>
                  <a:gd name="T60" fmla="*/ 62 w 120"/>
                  <a:gd name="T61" fmla="*/ 280 h 280"/>
                  <a:gd name="T62" fmla="*/ 62 w 120"/>
                  <a:gd name="T63" fmla="*/ 280 h 280"/>
                  <a:gd name="T64" fmla="*/ 72 w 120"/>
                  <a:gd name="T65" fmla="*/ 278 h 280"/>
                  <a:gd name="T66" fmla="*/ 82 w 120"/>
                  <a:gd name="T67" fmla="*/ 272 h 280"/>
                  <a:gd name="T68" fmla="*/ 88 w 120"/>
                  <a:gd name="T69" fmla="*/ 262 h 280"/>
                  <a:gd name="T70" fmla="*/ 90 w 120"/>
                  <a:gd name="T71" fmla="*/ 252 h 280"/>
                  <a:gd name="T72" fmla="*/ 104 w 120"/>
                  <a:gd name="T73" fmla="*/ 148 h 280"/>
                  <a:gd name="T74" fmla="*/ 104 w 120"/>
                  <a:gd name="T75" fmla="*/ 148 h 280"/>
                  <a:gd name="T76" fmla="*/ 110 w 120"/>
                  <a:gd name="T77" fmla="*/ 144 h 280"/>
                  <a:gd name="T78" fmla="*/ 116 w 120"/>
                  <a:gd name="T79" fmla="*/ 138 h 280"/>
                  <a:gd name="T80" fmla="*/ 120 w 120"/>
                  <a:gd name="T81" fmla="*/ 130 h 280"/>
                  <a:gd name="T82" fmla="*/ 120 w 120"/>
                  <a:gd name="T83" fmla="*/ 122 h 280"/>
                  <a:gd name="T84" fmla="*/ 120 w 120"/>
                  <a:gd name="T85" fmla="*/ 30 h 280"/>
                  <a:gd name="T86" fmla="*/ 120 w 120"/>
                  <a:gd name="T87" fmla="*/ 30 h 280"/>
                  <a:gd name="T88" fmla="*/ 118 w 120"/>
                  <a:gd name="T89" fmla="*/ 18 h 280"/>
                  <a:gd name="T90" fmla="*/ 112 w 120"/>
                  <a:gd name="T91" fmla="*/ 10 h 280"/>
                  <a:gd name="T92" fmla="*/ 102 w 120"/>
                  <a:gd name="T93" fmla="*/ 4 h 280"/>
                  <a:gd name="T94" fmla="*/ 92 w 120"/>
                  <a:gd name="T9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80">
                    <a:moveTo>
                      <a:pt x="92" y="0"/>
                    </a:moveTo>
                    <a:lnTo>
                      <a:pt x="88" y="0"/>
                    </a:lnTo>
                    <a:lnTo>
                      <a:pt x="88" y="0"/>
                    </a:lnTo>
                    <a:lnTo>
                      <a:pt x="82" y="6"/>
                    </a:lnTo>
                    <a:lnTo>
                      <a:pt x="74" y="10"/>
                    </a:lnTo>
                    <a:lnTo>
                      <a:pt x="68" y="12"/>
                    </a:lnTo>
                    <a:lnTo>
                      <a:pt x="60" y="12"/>
                    </a:lnTo>
                    <a:lnTo>
                      <a:pt x="60" y="12"/>
                    </a:lnTo>
                    <a:lnTo>
                      <a:pt x="52" y="12"/>
                    </a:lnTo>
                    <a:lnTo>
                      <a:pt x="44" y="10"/>
                    </a:lnTo>
                    <a:lnTo>
                      <a:pt x="38" y="6"/>
                    </a:lnTo>
                    <a:lnTo>
                      <a:pt x="32" y="0"/>
                    </a:lnTo>
                    <a:lnTo>
                      <a:pt x="30" y="0"/>
                    </a:lnTo>
                    <a:lnTo>
                      <a:pt x="30" y="0"/>
                    </a:lnTo>
                    <a:lnTo>
                      <a:pt x="18" y="4"/>
                    </a:lnTo>
                    <a:lnTo>
                      <a:pt x="8" y="10"/>
                    </a:lnTo>
                    <a:lnTo>
                      <a:pt x="2" y="18"/>
                    </a:lnTo>
                    <a:lnTo>
                      <a:pt x="0" y="30"/>
                    </a:lnTo>
                    <a:lnTo>
                      <a:pt x="0" y="122"/>
                    </a:lnTo>
                    <a:lnTo>
                      <a:pt x="0" y="122"/>
                    </a:lnTo>
                    <a:lnTo>
                      <a:pt x="2" y="130"/>
                    </a:lnTo>
                    <a:lnTo>
                      <a:pt x="4" y="138"/>
                    </a:lnTo>
                    <a:lnTo>
                      <a:pt x="10" y="144"/>
                    </a:lnTo>
                    <a:lnTo>
                      <a:pt x="16" y="148"/>
                    </a:lnTo>
                    <a:lnTo>
                      <a:pt x="30" y="252"/>
                    </a:lnTo>
                    <a:lnTo>
                      <a:pt x="30" y="252"/>
                    </a:lnTo>
                    <a:lnTo>
                      <a:pt x="32" y="262"/>
                    </a:lnTo>
                    <a:lnTo>
                      <a:pt x="38" y="272"/>
                    </a:lnTo>
                    <a:lnTo>
                      <a:pt x="48" y="278"/>
                    </a:lnTo>
                    <a:lnTo>
                      <a:pt x="58" y="280"/>
                    </a:lnTo>
                    <a:lnTo>
                      <a:pt x="62" y="280"/>
                    </a:lnTo>
                    <a:lnTo>
                      <a:pt x="62" y="280"/>
                    </a:lnTo>
                    <a:lnTo>
                      <a:pt x="72" y="278"/>
                    </a:lnTo>
                    <a:lnTo>
                      <a:pt x="82" y="272"/>
                    </a:lnTo>
                    <a:lnTo>
                      <a:pt x="88" y="262"/>
                    </a:lnTo>
                    <a:lnTo>
                      <a:pt x="90" y="252"/>
                    </a:lnTo>
                    <a:lnTo>
                      <a:pt x="104" y="148"/>
                    </a:lnTo>
                    <a:lnTo>
                      <a:pt x="104" y="148"/>
                    </a:lnTo>
                    <a:lnTo>
                      <a:pt x="110" y="144"/>
                    </a:lnTo>
                    <a:lnTo>
                      <a:pt x="116" y="138"/>
                    </a:lnTo>
                    <a:lnTo>
                      <a:pt x="120" y="130"/>
                    </a:lnTo>
                    <a:lnTo>
                      <a:pt x="120" y="122"/>
                    </a:lnTo>
                    <a:lnTo>
                      <a:pt x="120" y="30"/>
                    </a:lnTo>
                    <a:lnTo>
                      <a:pt x="120" y="30"/>
                    </a:lnTo>
                    <a:lnTo>
                      <a:pt x="118" y="18"/>
                    </a:lnTo>
                    <a:lnTo>
                      <a:pt x="112" y="10"/>
                    </a:lnTo>
                    <a:lnTo>
                      <a:pt x="102" y="4"/>
                    </a:lnTo>
                    <a:lnTo>
                      <a:pt x="92" y="0"/>
                    </a:lnTo>
                    <a:close/>
                  </a:path>
                </a:pathLst>
              </a:custGeom>
              <a:solidFill>
                <a:srgbClr val="F897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86"/>
              <p:cNvSpPr>
                <a:spLocks/>
              </p:cNvSpPr>
              <p:nvPr/>
            </p:nvSpPr>
            <p:spPr bwMode="auto">
              <a:xfrm>
                <a:off x="6491084" y="6475736"/>
                <a:ext cx="239020" cy="557714"/>
              </a:xfrm>
              <a:custGeom>
                <a:avLst/>
                <a:gdLst>
                  <a:gd name="T0" fmla="*/ 92 w 120"/>
                  <a:gd name="T1" fmla="*/ 0 h 280"/>
                  <a:gd name="T2" fmla="*/ 88 w 120"/>
                  <a:gd name="T3" fmla="*/ 0 h 280"/>
                  <a:gd name="T4" fmla="*/ 88 w 120"/>
                  <a:gd name="T5" fmla="*/ 0 h 280"/>
                  <a:gd name="T6" fmla="*/ 82 w 120"/>
                  <a:gd name="T7" fmla="*/ 6 h 280"/>
                  <a:gd name="T8" fmla="*/ 74 w 120"/>
                  <a:gd name="T9" fmla="*/ 10 h 280"/>
                  <a:gd name="T10" fmla="*/ 68 w 120"/>
                  <a:gd name="T11" fmla="*/ 12 h 280"/>
                  <a:gd name="T12" fmla="*/ 60 w 120"/>
                  <a:gd name="T13" fmla="*/ 12 h 280"/>
                  <a:gd name="T14" fmla="*/ 60 w 120"/>
                  <a:gd name="T15" fmla="*/ 12 h 280"/>
                  <a:gd name="T16" fmla="*/ 52 w 120"/>
                  <a:gd name="T17" fmla="*/ 12 h 280"/>
                  <a:gd name="T18" fmla="*/ 44 w 120"/>
                  <a:gd name="T19" fmla="*/ 10 h 280"/>
                  <a:gd name="T20" fmla="*/ 38 w 120"/>
                  <a:gd name="T21" fmla="*/ 6 h 280"/>
                  <a:gd name="T22" fmla="*/ 32 w 120"/>
                  <a:gd name="T23" fmla="*/ 0 h 280"/>
                  <a:gd name="T24" fmla="*/ 30 w 120"/>
                  <a:gd name="T25" fmla="*/ 0 h 280"/>
                  <a:gd name="T26" fmla="*/ 30 w 120"/>
                  <a:gd name="T27" fmla="*/ 0 h 280"/>
                  <a:gd name="T28" fmla="*/ 18 w 120"/>
                  <a:gd name="T29" fmla="*/ 4 h 280"/>
                  <a:gd name="T30" fmla="*/ 8 w 120"/>
                  <a:gd name="T31" fmla="*/ 10 h 280"/>
                  <a:gd name="T32" fmla="*/ 2 w 120"/>
                  <a:gd name="T33" fmla="*/ 18 h 280"/>
                  <a:gd name="T34" fmla="*/ 0 w 120"/>
                  <a:gd name="T35" fmla="*/ 30 h 280"/>
                  <a:gd name="T36" fmla="*/ 0 w 120"/>
                  <a:gd name="T37" fmla="*/ 122 h 280"/>
                  <a:gd name="T38" fmla="*/ 0 w 120"/>
                  <a:gd name="T39" fmla="*/ 122 h 280"/>
                  <a:gd name="T40" fmla="*/ 2 w 120"/>
                  <a:gd name="T41" fmla="*/ 130 h 280"/>
                  <a:gd name="T42" fmla="*/ 4 w 120"/>
                  <a:gd name="T43" fmla="*/ 138 h 280"/>
                  <a:gd name="T44" fmla="*/ 10 w 120"/>
                  <a:gd name="T45" fmla="*/ 144 h 280"/>
                  <a:gd name="T46" fmla="*/ 16 w 120"/>
                  <a:gd name="T47" fmla="*/ 148 h 280"/>
                  <a:gd name="T48" fmla="*/ 30 w 120"/>
                  <a:gd name="T49" fmla="*/ 252 h 280"/>
                  <a:gd name="T50" fmla="*/ 30 w 120"/>
                  <a:gd name="T51" fmla="*/ 252 h 280"/>
                  <a:gd name="T52" fmla="*/ 32 w 120"/>
                  <a:gd name="T53" fmla="*/ 262 h 280"/>
                  <a:gd name="T54" fmla="*/ 38 w 120"/>
                  <a:gd name="T55" fmla="*/ 272 h 280"/>
                  <a:gd name="T56" fmla="*/ 48 w 120"/>
                  <a:gd name="T57" fmla="*/ 278 h 280"/>
                  <a:gd name="T58" fmla="*/ 58 w 120"/>
                  <a:gd name="T59" fmla="*/ 280 h 280"/>
                  <a:gd name="T60" fmla="*/ 62 w 120"/>
                  <a:gd name="T61" fmla="*/ 280 h 280"/>
                  <a:gd name="T62" fmla="*/ 62 w 120"/>
                  <a:gd name="T63" fmla="*/ 280 h 280"/>
                  <a:gd name="T64" fmla="*/ 72 w 120"/>
                  <a:gd name="T65" fmla="*/ 278 h 280"/>
                  <a:gd name="T66" fmla="*/ 82 w 120"/>
                  <a:gd name="T67" fmla="*/ 272 h 280"/>
                  <a:gd name="T68" fmla="*/ 88 w 120"/>
                  <a:gd name="T69" fmla="*/ 262 h 280"/>
                  <a:gd name="T70" fmla="*/ 90 w 120"/>
                  <a:gd name="T71" fmla="*/ 252 h 280"/>
                  <a:gd name="T72" fmla="*/ 104 w 120"/>
                  <a:gd name="T73" fmla="*/ 148 h 280"/>
                  <a:gd name="T74" fmla="*/ 104 w 120"/>
                  <a:gd name="T75" fmla="*/ 148 h 280"/>
                  <a:gd name="T76" fmla="*/ 110 w 120"/>
                  <a:gd name="T77" fmla="*/ 144 h 280"/>
                  <a:gd name="T78" fmla="*/ 116 w 120"/>
                  <a:gd name="T79" fmla="*/ 138 h 280"/>
                  <a:gd name="T80" fmla="*/ 120 w 120"/>
                  <a:gd name="T81" fmla="*/ 130 h 280"/>
                  <a:gd name="T82" fmla="*/ 120 w 120"/>
                  <a:gd name="T83" fmla="*/ 122 h 280"/>
                  <a:gd name="T84" fmla="*/ 120 w 120"/>
                  <a:gd name="T85" fmla="*/ 30 h 280"/>
                  <a:gd name="T86" fmla="*/ 120 w 120"/>
                  <a:gd name="T87" fmla="*/ 30 h 280"/>
                  <a:gd name="T88" fmla="*/ 118 w 120"/>
                  <a:gd name="T89" fmla="*/ 18 h 280"/>
                  <a:gd name="T90" fmla="*/ 112 w 120"/>
                  <a:gd name="T91" fmla="*/ 10 h 280"/>
                  <a:gd name="T92" fmla="*/ 102 w 120"/>
                  <a:gd name="T93" fmla="*/ 4 h 280"/>
                  <a:gd name="T94" fmla="*/ 92 w 120"/>
                  <a:gd name="T9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80">
                    <a:moveTo>
                      <a:pt x="92" y="0"/>
                    </a:moveTo>
                    <a:lnTo>
                      <a:pt x="88" y="0"/>
                    </a:lnTo>
                    <a:lnTo>
                      <a:pt x="88" y="0"/>
                    </a:lnTo>
                    <a:lnTo>
                      <a:pt x="82" y="6"/>
                    </a:lnTo>
                    <a:lnTo>
                      <a:pt x="74" y="10"/>
                    </a:lnTo>
                    <a:lnTo>
                      <a:pt x="68" y="12"/>
                    </a:lnTo>
                    <a:lnTo>
                      <a:pt x="60" y="12"/>
                    </a:lnTo>
                    <a:lnTo>
                      <a:pt x="60" y="12"/>
                    </a:lnTo>
                    <a:lnTo>
                      <a:pt x="52" y="12"/>
                    </a:lnTo>
                    <a:lnTo>
                      <a:pt x="44" y="10"/>
                    </a:lnTo>
                    <a:lnTo>
                      <a:pt x="38" y="6"/>
                    </a:lnTo>
                    <a:lnTo>
                      <a:pt x="32" y="0"/>
                    </a:lnTo>
                    <a:lnTo>
                      <a:pt x="30" y="0"/>
                    </a:lnTo>
                    <a:lnTo>
                      <a:pt x="30" y="0"/>
                    </a:lnTo>
                    <a:lnTo>
                      <a:pt x="18" y="4"/>
                    </a:lnTo>
                    <a:lnTo>
                      <a:pt x="8" y="10"/>
                    </a:lnTo>
                    <a:lnTo>
                      <a:pt x="2" y="18"/>
                    </a:lnTo>
                    <a:lnTo>
                      <a:pt x="0" y="30"/>
                    </a:lnTo>
                    <a:lnTo>
                      <a:pt x="0" y="122"/>
                    </a:lnTo>
                    <a:lnTo>
                      <a:pt x="0" y="122"/>
                    </a:lnTo>
                    <a:lnTo>
                      <a:pt x="2" y="130"/>
                    </a:lnTo>
                    <a:lnTo>
                      <a:pt x="4" y="138"/>
                    </a:lnTo>
                    <a:lnTo>
                      <a:pt x="10" y="144"/>
                    </a:lnTo>
                    <a:lnTo>
                      <a:pt x="16" y="148"/>
                    </a:lnTo>
                    <a:lnTo>
                      <a:pt x="30" y="252"/>
                    </a:lnTo>
                    <a:lnTo>
                      <a:pt x="30" y="252"/>
                    </a:lnTo>
                    <a:lnTo>
                      <a:pt x="32" y="262"/>
                    </a:lnTo>
                    <a:lnTo>
                      <a:pt x="38" y="272"/>
                    </a:lnTo>
                    <a:lnTo>
                      <a:pt x="48" y="278"/>
                    </a:lnTo>
                    <a:lnTo>
                      <a:pt x="58" y="280"/>
                    </a:lnTo>
                    <a:lnTo>
                      <a:pt x="62" y="280"/>
                    </a:lnTo>
                    <a:lnTo>
                      <a:pt x="62" y="280"/>
                    </a:lnTo>
                    <a:lnTo>
                      <a:pt x="72" y="278"/>
                    </a:lnTo>
                    <a:lnTo>
                      <a:pt x="82" y="272"/>
                    </a:lnTo>
                    <a:lnTo>
                      <a:pt x="88" y="262"/>
                    </a:lnTo>
                    <a:lnTo>
                      <a:pt x="90" y="252"/>
                    </a:lnTo>
                    <a:lnTo>
                      <a:pt x="104" y="148"/>
                    </a:lnTo>
                    <a:lnTo>
                      <a:pt x="104" y="148"/>
                    </a:lnTo>
                    <a:lnTo>
                      <a:pt x="110" y="144"/>
                    </a:lnTo>
                    <a:lnTo>
                      <a:pt x="116" y="138"/>
                    </a:lnTo>
                    <a:lnTo>
                      <a:pt x="120" y="130"/>
                    </a:lnTo>
                    <a:lnTo>
                      <a:pt x="120" y="122"/>
                    </a:lnTo>
                    <a:lnTo>
                      <a:pt x="120" y="30"/>
                    </a:lnTo>
                    <a:lnTo>
                      <a:pt x="120" y="30"/>
                    </a:lnTo>
                    <a:lnTo>
                      <a:pt x="118" y="18"/>
                    </a:lnTo>
                    <a:lnTo>
                      <a:pt x="112" y="10"/>
                    </a:lnTo>
                    <a:lnTo>
                      <a:pt x="102" y="4"/>
                    </a:lnTo>
                    <a:lnTo>
                      <a:pt x="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87"/>
              <p:cNvSpPr>
                <a:spLocks/>
              </p:cNvSpPr>
              <p:nvPr/>
            </p:nvSpPr>
            <p:spPr bwMode="auto">
              <a:xfrm>
                <a:off x="6606610" y="6567361"/>
                <a:ext cx="239020" cy="239020"/>
              </a:xfrm>
              <a:custGeom>
                <a:avLst/>
                <a:gdLst>
                  <a:gd name="T0" fmla="*/ 120 w 120"/>
                  <a:gd name="T1" fmla="*/ 60 h 120"/>
                  <a:gd name="T2" fmla="*/ 120 w 120"/>
                  <a:gd name="T3" fmla="*/ 60 h 120"/>
                  <a:gd name="T4" fmla="*/ 118 w 120"/>
                  <a:gd name="T5" fmla="*/ 72 h 120"/>
                  <a:gd name="T6" fmla="*/ 116 w 120"/>
                  <a:gd name="T7" fmla="*/ 84 h 120"/>
                  <a:gd name="T8" fmla="*/ 110 w 120"/>
                  <a:gd name="T9" fmla="*/ 94 h 120"/>
                  <a:gd name="T10" fmla="*/ 102 w 120"/>
                  <a:gd name="T11" fmla="*/ 102 h 120"/>
                  <a:gd name="T12" fmla="*/ 94 w 120"/>
                  <a:gd name="T13" fmla="*/ 110 h 120"/>
                  <a:gd name="T14" fmla="*/ 84 w 120"/>
                  <a:gd name="T15" fmla="*/ 116 h 120"/>
                  <a:gd name="T16" fmla="*/ 72 w 120"/>
                  <a:gd name="T17" fmla="*/ 118 h 120"/>
                  <a:gd name="T18" fmla="*/ 60 w 120"/>
                  <a:gd name="T19" fmla="*/ 120 h 120"/>
                  <a:gd name="T20" fmla="*/ 60 w 120"/>
                  <a:gd name="T21" fmla="*/ 120 h 120"/>
                  <a:gd name="T22" fmla="*/ 48 w 120"/>
                  <a:gd name="T23" fmla="*/ 118 h 120"/>
                  <a:gd name="T24" fmla="*/ 36 w 120"/>
                  <a:gd name="T25" fmla="*/ 116 h 120"/>
                  <a:gd name="T26" fmla="*/ 26 w 120"/>
                  <a:gd name="T27" fmla="*/ 110 h 120"/>
                  <a:gd name="T28" fmla="*/ 18 w 120"/>
                  <a:gd name="T29" fmla="*/ 102 h 120"/>
                  <a:gd name="T30" fmla="*/ 10 w 120"/>
                  <a:gd name="T31" fmla="*/ 94 h 120"/>
                  <a:gd name="T32" fmla="*/ 4 w 120"/>
                  <a:gd name="T33" fmla="*/ 84 h 120"/>
                  <a:gd name="T34" fmla="*/ 0 w 120"/>
                  <a:gd name="T35" fmla="*/ 72 h 120"/>
                  <a:gd name="T36" fmla="*/ 0 w 120"/>
                  <a:gd name="T37" fmla="*/ 60 h 120"/>
                  <a:gd name="T38" fmla="*/ 0 w 120"/>
                  <a:gd name="T39" fmla="*/ 60 h 120"/>
                  <a:gd name="T40" fmla="*/ 0 w 120"/>
                  <a:gd name="T41" fmla="*/ 48 h 120"/>
                  <a:gd name="T42" fmla="*/ 4 w 120"/>
                  <a:gd name="T43" fmla="*/ 36 h 120"/>
                  <a:gd name="T44" fmla="*/ 10 w 120"/>
                  <a:gd name="T45" fmla="*/ 26 h 120"/>
                  <a:gd name="T46" fmla="*/ 18 w 120"/>
                  <a:gd name="T47" fmla="*/ 18 h 120"/>
                  <a:gd name="T48" fmla="*/ 26 w 120"/>
                  <a:gd name="T49" fmla="*/ 10 h 120"/>
                  <a:gd name="T50" fmla="*/ 36 w 120"/>
                  <a:gd name="T51" fmla="*/ 4 h 120"/>
                  <a:gd name="T52" fmla="*/ 48 w 120"/>
                  <a:gd name="T53" fmla="*/ 2 h 120"/>
                  <a:gd name="T54" fmla="*/ 60 w 120"/>
                  <a:gd name="T55" fmla="*/ 0 h 120"/>
                  <a:gd name="T56" fmla="*/ 60 w 120"/>
                  <a:gd name="T57" fmla="*/ 0 h 120"/>
                  <a:gd name="T58" fmla="*/ 72 w 120"/>
                  <a:gd name="T59" fmla="*/ 2 h 120"/>
                  <a:gd name="T60" fmla="*/ 84 w 120"/>
                  <a:gd name="T61" fmla="*/ 4 h 120"/>
                  <a:gd name="T62" fmla="*/ 94 w 120"/>
                  <a:gd name="T63" fmla="*/ 10 h 120"/>
                  <a:gd name="T64" fmla="*/ 102 w 120"/>
                  <a:gd name="T65" fmla="*/ 18 h 120"/>
                  <a:gd name="T66" fmla="*/ 110 w 120"/>
                  <a:gd name="T67" fmla="*/ 26 h 120"/>
                  <a:gd name="T68" fmla="*/ 116 w 120"/>
                  <a:gd name="T69" fmla="*/ 36 h 120"/>
                  <a:gd name="T70" fmla="*/ 118 w 120"/>
                  <a:gd name="T71" fmla="*/ 48 h 120"/>
                  <a:gd name="T72" fmla="*/ 120 w 120"/>
                  <a:gd name="T73"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 h="120">
                    <a:moveTo>
                      <a:pt x="120" y="60"/>
                    </a:moveTo>
                    <a:lnTo>
                      <a:pt x="120" y="60"/>
                    </a:lnTo>
                    <a:lnTo>
                      <a:pt x="118" y="72"/>
                    </a:lnTo>
                    <a:lnTo>
                      <a:pt x="116" y="84"/>
                    </a:lnTo>
                    <a:lnTo>
                      <a:pt x="110" y="94"/>
                    </a:lnTo>
                    <a:lnTo>
                      <a:pt x="102" y="102"/>
                    </a:lnTo>
                    <a:lnTo>
                      <a:pt x="94" y="110"/>
                    </a:lnTo>
                    <a:lnTo>
                      <a:pt x="84" y="116"/>
                    </a:lnTo>
                    <a:lnTo>
                      <a:pt x="72" y="118"/>
                    </a:lnTo>
                    <a:lnTo>
                      <a:pt x="60" y="120"/>
                    </a:lnTo>
                    <a:lnTo>
                      <a:pt x="60" y="120"/>
                    </a:lnTo>
                    <a:lnTo>
                      <a:pt x="48" y="118"/>
                    </a:lnTo>
                    <a:lnTo>
                      <a:pt x="36" y="116"/>
                    </a:lnTo>
                    <a:lnTo>
                      <a:pt x="26" y="110"/>
                    </a:lnTo>
                    <a:lnTo>
                      <a:pt x="18" y="102"/>
                    </a:lnTo>
                    <a:lnTo>
                      <a:pt x="10" y="94"/>
                    </a:lnTo>
                    <a:lnTo>
                      <a:pt x="4" y="84"/>
                    </a:lnTo>
                    <a:lnTo>
                      <a:pt x="0" y="72"/>
                    </a:lnTo>
                    <a:lnTo>
                      <a:pt x="0" y="60"/>
                    </a:lnTo>
                    <a:lnTo>
                      <a:pt x="0" y="60"/>
                    </a:lnTo>
                    <a:lnTo>
                      <a:pt x="0" y="48"/>
                    </a:lnTo>
                    <a:lnTo>
                      <a:pt x="4" y="36"/>
                    </a:lnTo>
                    <a:lnTo>
                      <a:pt x="10" y="26"/>
                    </a:lnTo>
                    <a:lnTo>
                      <a:pt x="18" y="18"/>
                    </a:lnTo>
                    <a:lnTo>
                      <a:pt x="26" y="10"/>
                    </a:lnTo>
                    <a:lnTo>
                      <a:pt x="36" y="4"/>
                    </a:lnTo>
                    <a:lnTo>
                      <a:pt x="48" y="2"/>
                    </a:lnTo>
                    <a:lnTo>
                      <a:pt x="60" y="0"/>
                    </a:lnTo>
                    <a:lnTo>
                      <a:pt x="60" y="0"/>
                    </a:lnTo>
                    <a:lnTo>
                      <a:pt x="72" y="2"/>
                    </a:lnTo>
                    <a:lnTo>
                      <a:pt x="84" y="4"/>
                    </a:lnTo>
                    <a:lnTo>
                      <a:pt x="94" y="10"/>
                    </a:lnTo>
                    <a:lnTo>
                      <a:pt x="102" y="18"/>
                    </a:lnTo>
                    <a:lnTo>
                      <a:pt x="110" y="26"/>
                    </a:lnTo>
                    <a:lnTo>
                      <a:pt x="116" y="36"/>
                    </a:lnTo>
                    <a:lnTo>
                      <a:pt x="118" y="48"/>
                    </a:lnTo>
                    <a:lnTo>
                      <a:pt x="120"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88"/>
              <p:cNvSpPr>
                <a:spLocks/>
              </p:cNvSpPr>
              <p:nvPr/>
            </p:nvSpPr>
            <p:spPr bwMode="auto">
              <a:xfrm>
                <a:off x="6606610" y="6567361"/>
                <a:ext cx="239020" cy="239020"/>
              </a:xfrm>
              <a:custGeom>
                <a:avLst/>
                <a:gdLst>
                  <a:gd name="T0" fmla="*/ 120 w 120"/>
                  <a:gd name="T1" fmla="*/ 60 h 120"/>
                  <a:gd name="T2" fmla="*/ 120 w 120"/>
                  <a:gd name="T3" fmla="*/ 60 h 120"/>
                  <a:gd name="T4" fmla="*/ 118 w 120"/>
                  <a:gd name="T5" fmla="*/ 72 h 120"/>
                  <a:gd name="T6" fmla="*/ 116 w 120"/>
                  <a:gd name="T7" fmla="*/ 84 h 120"/>
                  <a:gd name="T8" fmla="*/ 110 w 120"/>
                  <a:gd name="T9" fmla="*/ 94 h 120"/>
                  <a:gd name="T10" fmla="*/ 102 w 120"/>
                  <a:gd name="T11" fmla="*/ 102 h 120"/>
                  <a:gd name="T12" fmla="*/ 94 w 120"/>
                  <a:gd name="T13" fmla="*/ 110 h 120"/>
                  <a:gd name="T14" fmla="*/ 84 w 120"/>
                  <a:gd name="T15" fmla="*/ 116 h 120"/>
                  <a:gd name="T16" fmla="*/ 72 w 120"/>
                  <a:gd name="T17" fmla="*/ 118 h 120"/>
                  <a:gd name="T18" fmla="*/ 60 w 120"/>
                  <a:gd name="T19" fmla="*/ 120 h 120"/>
                  <a:gd name="T20" fmla="*/ 60 w 120"/>
                  <a:gd name="T21" fmla="*/ 120 h 120"/>
                  <a:gd name="T22" fmla="*/ 48 w 120"/>
                  <a:gd name="T23" fmla="*/ 118 h 120"/>
                  <a:gd name="T24" fmla="*/ 36 w 120"/>
                  <a:gd name="T25" fmla="*/ 116 h 120"/>
                  <a:gd name="T26" fmla="*/ 26 w 120"/>
                  <a:gd name="T27" fmla="*/ 110 h 120"/>
                  <a:gd name="T28" fmla="*/ 18 w 120"/>
                  <a:gd name="T29" fmla="*/ 102 h 120"/>
                  <a:gd name="T30" fmla="*/ 10 w 120"/>
                  <a:gd name="T31" fmla="*/ 94 h 120"/>
                  <a:gd name="T32" fmla="*/ 4 w 120"/>
                  <a:gd name="T33" fmla="*/ 84 h 120"/>
                  <a:gd name="T34" fmla="*/ 0 w 120"/>
                  <a:gd name="T35" fmla="*/ 72 h 120"/>
                  <a:gd name="T36" fmla="*/ 0 w 120"/>
                  <a:gd name="T37" fmla="*/ 60 h 120"/>
                  <a:gd name="T38" fmla="*/ 0 w 120"/>
                  <a:gd name="T39" fmla="*/ 60 h 120"/>
                  <a:gd name="T40" fmla="*/ 0 w 120"/>
                  <a:gd name="T41" fmla="*/ 48 h 120"/>
                  <a:gd name="T42" fmla="*/ 4 w 120"/>
                  <a:gd name="T43" fmla="*/ 36 h 120"/>
                  <a:gd name="T44" fmla="*/ 10 w 120"/>
                  <a:gd name="T45" fmla="*/ 26 h 120"/>
                  <a:gd name="T46" fmla="*/ 18 w 120"/>
                  <a:gd name="T47" fmla="*/ 18 h 120"/>
                  <a:gd name="T48" fmla="*/ 26 w 120"/>
                  <a:gd name="T49" fmla="*/ 10 h 120"/>
                  <a:gd name="T50" fmla="*/ 36 w 120"/>
                  <a:gd name="T51" fmla="*/ 4 h 120"/>
                  <a:gd name="T52" fmla="*/ 48 w 120"/>
                  <a:gd name="T53" fmla="*/ 2 h 120"/>
                  <a:gd name="T54" fmla="*/ 60 w 120"/>
                  <a:gd name="T55" fmla="*/ 0 h 120"/>
                  <a:gd name="T56" fmla="*/ 60 w 120"/>
                  <a:gd name="T57" fmla="*/ 0 h 120"/>
                  <a:gd name="T58" fmla="*/ 72 w 120"/>
                  <a:gd name="T59" fmla="*/ 2 h 120"/>
                  <a:gd name="T60" fmla="*/ 84 w 120"/>
                  <a:gd name="T61" fmla="*/ 4 h 120"/>
                  <a:gd name="T62" fmla="*/ 94 w 120"/>
                  <a:gd name="T63" fmla="*/ 10 h 120"/>
                  <a:gd name="T64" fmla="*/ 102 w 120"/>
                  <a:gd name="T65" fmla="*/ 18 h 120"/>
                  <a:gd name="T66" fmla="*/ 110 w 120"/>
                  <a:gd name="T67" fmla="*/ 26 h 120"/>
                  <a:gd name="T68" fmla="*/ 116 w 120"/>
                  <a:gd name="T69" fmla="*/ 36 h 120"/>
                  <a:gd name="T70" fmla="*/ 118 w 120"/>
                  <a:gd name="T71" fmla="*/ 48 h 120"/>
                  <a:gd name="T72" fmla="*/ 120 w 120"/>
                  <a:gd name="T73"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 h="120">
                    <a:moveTo>
                      <a:pt x="120" y="60"/>
                    </a:moveTo>
                    <a:lnTo>
                      <a:pt x="120" y="60"/>
                    </a:lnTo>
                    <a:lnTo>
                      <a:pt x="118" y="72"/>
                    </a:lnTo>
                    <a:lnTo>
                      <a:pt x="116" y="84"/>
                    </a:lnTo>
                    <a:lnTo>
                      <a:pt x="110" y="94"/>
                    </a:lnTo>
                    <a:lnTo>
                      <a:pt x="102" y="102"/>
                    </a:lnTo>
                    <a:lnTo>
                      <a:pt x="94" y="110"/>
                    </a:lnTo>
                    <a:lnTo>
                      <a:pt x="84" y="116"/>
                    </a:lnTo>
                    <a:lnTo>
                      <a:pt x="72" y="118"/>
                    </a:lnTo>
                    <a:lnTo>
                      <a:pt x="60" y="120"/>
                    </a:lnTo>
                    <a:lnTo>
                      <a:pt x="60" y="120"/>
                    </a:lnTo>
                    <a:lnTo>
                      <a:pt x="48" y="118"/>
                    </a:lnTo>
                    <a:lnTo>
                      <a:pt x="36" y="116"/>
                    </a:lnTo>
                    <a:lnTo>
                      <a:pt x="26" y="110"/>
                    </a:lnTo>
                    <a:lnTo>
                      <a:pt x="18" y="102"/>
                    </a:lnTo>
                    <a:lnTo>
                      <a:pt x="10" y="94"/>
                    </a:lnTo>
                    <a:lnTo>
                      <a:pt x="4" y="84"/>
                    </a:lnTo>
                    <a:lnTo>
                      <a:pt x="0" y="72"/>
                    </a:lnTo>
                    <a:lnTo>
                      <a:pt x="0" y="60"/>
                    </a:lnTo>
                    <a:lnTo>
                      <a:pt x="0" y="60"/>
                    </a:lnTo>
                    <a:lnTo>
                      <a:pt x="0" y="48"/>
                    </a:lnTo>
                    <a:lnTo>
                      <a:pt x="4" y="36"/>
                    </a:lnTo>
                    <a:lnTo>
                      <a:pt x="10" y="26"/>
                    </a:lnTo>
                    <a:lnTo>
                      <a:pt x="18" y="18"/>
                    </a:lnTo>
                    <a:lnTo>
                      <a:pt x="26" y="10"/>
                    </a:lnTo>
                    <a:lnTo>
                      <a:pt x="36" y="4"/>
                    </a:lnTo>
                    <a:lnTo>
                      <a:pt x="48" y="2"/>
                    </a:lnTo>
                    <a:lnTo>
                      <a:pt x="60" y="0"/>
                    </a:lnTo>
                    <a:lnTo>
                      <a:pt x="60" y="0"/>
                    </a:lnTo>
                    <a:lnTo>
                      <a:pt x="72" y="2"/>
                    </a:lnTo>
                    <a:lnTo>
                      <a:pt x="84" y="4"/>
                    </a:lnTo>
                    <a:lnTo>
                      <a:pt x="94" y="10"/>
                    </a:lnTo>
                    <a:lnTo>
                      <a:pt x="102" y="18"/>
                    </a:lnTo>
                    <a:lnTo>
                      <a:pt x="110" y="26"/>
                    </a:lnTo>
                    <a:lnTo>
                      <a:pt x="116" y="36"/>
                    </a:lnTo>
                    <a:lnTo>
                      <a:pt x="118" y="48"/>
                    </a:lnTo>
                    <a:lnTo>
                      <a:pt x="120" y="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89"/>
              <p:cNvSpPr>
                <a:spLocks noEditPoints="1"/>
              </p:cNvSpPr>
              <p:nvPr/>
            </p:nvSpPr>
            <p:spPr bwMode="auto">
              <a:xfrm>
                <a:off x="6622545" y="6583296"/>
                <a:ext cx="207151" cy="207151"/>
              </a:xfrm>
              <a:custGeom>
                <a:avLst/>
                <a:gdLst>
                  <a:gd name="T0" fmla="*/ 54 w 104"/>
                  <a:gd name="T1" fmla="*/ 92 h 104"/>
                  <a:gd name="T2" fmla="*/ 54 w 104"/>
                  <a:gd name="T3" fmla="*/ 92 h 104"/>
                  <a:gd name="T4" fmla="*/ 52 w 104"/>
                  <a:gd name="T5" fmla="*/ 90 h 104"/>
                  <a:gd name="T6" fmla="*/ 50 w 104"/>
                  <a:gd name="T7" fmla="*/ 14 h 104"/>
                  <a:gd name="T8" fmla="*/ 50 w 104"/>
                  <a:gd name="T9" fmla="*/ 14 h 104"/>
                  <a:gd name="T10" fmla="*/ 54 w 104"/>
                  <a:gd name="T11" fmla="*/ 10 h 104"/>
                  <a:gd name="T12" fmla="*/ 56 w 104"/>
                  <a:gd name="T13" fmla="*/ 12 h 104"/>
                  <a:gd name="T14" fmla="*/ 56 w 104"/>
                  <a:gd name="T15" fmla="*/ 18 h 104"/>
                  <a:gd name="T16" fmla="*/ 60 w 104"/>
                  <a:gd name="T17" fmla="*/ 20 h 104"/>
                  <a:gd name="T18" fmla="*/ 68 w 104"/>
                  <a:gd name="T19" fmla="*/ 28 h 104"/>
                  <a:gd name="T20" fmla="*/ 70 w 104"/>
                  <a:gd name="T21" fmla="*/ 34 h 104"/>
                  <a:gd name="T22" fmla="*/ 68 w 104"/>
                  <a:gd name="T23" fmla="*/ 36 h 104"/>
                  <a:gd name="T24" fmla="*/ 62 w 104"/>
                  <a:gd name="T25" fmla="*/ 36 h 104"/>
                  <a:gd name="T26" fmla="*/ 60 w 104"/>
                  <a:gd name="T27" fmla="*/ 34 h 104"/>
                  <a:gd name="T28" fmla="*/ 56 w 104"/>
                  <a:gd name="T29" fmla="*/ 30 h 104"/>
                  <a:gd name="T30" fmla="*/ 56 w 104"/>
                  <a:gd name="T31" fmla="*/ 46 h 104"/>
                  <a:gd name="T32" fmla="*/ 68 w 104"/>
                  <a:gd name="T33" fmla="*/ 54 h 104"/>
                  <a:gd name="T34" fmla="*/ 74 w 104"/>
                  <a:gd name="T35" fmla="*/ 68 h 104"/>
                  <a:gd name="T36" fmla="*/ 72 w 104"/>
                  <a:gd name="T37" fmla="*/ 76 h 104"/>
                  <a:gd name="T38" fmla="*/ 62 w 104"/>
                  <a:gd name="T39" fmla="*/ 88 h 104"/>
                  <a:gd name="T40" fmla="*/ 28 w 104"/>
                  <a:gd name="T41" fmla="*/ 72 h 104"/>
                  <a:gd name="T42" fmla="*/ 28 w 104"/>
                  <a:gd name="T43" fmla="*/ 72 h 104"/>
                  <a:gd name="T44" fmla="*/ 30 w 104"/>
                  <a:gd name="T45" fmla="*/ 70 h 104"/>
                  <a:gd name="T46" fmla="*/ 36 w 104"/>
                  <a:gd name="T47" fmla="*/ 70 h 104"/>
                  <a:gd name="T48" fmla="*/ 38 w 104"/>
                  <a:gd name="T49" fmla="*/ 72 h 104"/>
                  <a:gd name="T50" fmla="*/ 46 w 104"/>
                  <a:gd name="T51" fmla="*/ 80 h 104"/>
                  <a:gd name="T52" fmla="*/ 46 w 104"/>
                  <a:gd name="T53" fmla="*/ 90 h 104"/>
                  <a:gd name="T54" fmla="*/ 34 w 104"/>
                  <a:gd name="T55" fmla="*/ 84 h 104"/>
                  <a:gd name="T56" fmla="*/ 28 w 104"/>
                  <a:gd name="T57" fmla="*/ 72 h 104"/>
                  <a:gd name="T58" fmla="*/ 32 w 104"/>
                  <a:gd name="T59" fmla="*/ 38 h 104"/>
                  <a:gd name="T60" fmla="*/ 36 w 104"/>
                  <a:gd name="T61" fmla="*/ 24 h 104"/>
                  <a:gd name="T62" fmla="*/ 46 w 104"/>
                  <a:gd name="T63" fmla="*/ 18 h 104"/>
                  <a:gd name="T64" fmla="*/ 46 w 104"/>
                  <a:gd name="T65" fmla="*/ 30 h 104"/>
                  <a:gd name="T66" fmla="*/ 42 w 104"/>
                  <a:gd name="T67" fmla="*/ 38 h 104"/>
                  <a:gd name="T68" fmla="*/ 44 w 104"/>
                  <a:gd name="T69" fmla="*/ 42 h 104"/>
                  <a:gd name="T70" fmla="*/ 46 w 104"/>
                  <a:gd name="T71" fmla="*/ 56 h 104"/>
                  <a:gd name="T72" fmla="*/ 40 w 104"/>
                  <a:gd name="T73" fmla="*/ 54 h 104"/>
                  <a:gd name="T74" fmla="*/ 32 w 104"/>
                  <a:gd name="T75" fmla="*/ 44 h 104"/>
                  <a:gd name="T76" fmla="*/ 52 w 104"/>
                  <a:gd name="T77" fmla="*/ 0 h 104"/>
                  <a:gd name="T78" fmla="*/ 42 w 104"/>
                  <a:gd name="T79" fmla="*/ 2 h 104"/>
                  <a:gd name="T80" fmla="*/ 22 w 104"/>
                  <a:gd name="T81" fmla="*/ 10 h 104"/>
                  <a:gd name="T82" fmla="*/ 10 w 104"/>
                  <a:gd name="T83" fmla="*/ 24 h 104"/>
                  <a:gd name="T84" fmla="*/ 2 w 104"/>
                  <a:gd name="T85" fmla="*/ 42 h 104"/>
                  <a:gd name="T86" fmla="*/ 0 w 104"/>
                  <a:gd name="T87" fmla="*/ 52 h 104"/>
                  <a:gd name="T88" fmla="*/ 4 w 104"/>
                  <a:gd name="T89" fmla="*/ 72 h 104"/>
                  <a:gd name="T90" fmla="*/ 16 w 104"/>
                  <a:gd name="T91" fmla="*/ 88 h 104"/>
                  <a:gd name="T92" fmla="*/ 32 w 104"/>
                  <a:gd name="T93" fmla="*/ 100 h 104"/>
                  <a:gd name="T94" fmla="*/ 52 w 104"/>
                  <a:gd name="T95" fmla="*/ 104 h 104"/>
                  <a:gd name="T96" fmla="*/ 62 w 104"/>
                  <a:gd name="T97" fmla="*/ 102 h 104"/>
                  <a:gd name="T98" fmla="*/ 80 w 104"/>
                  <a:gd name="T99" fmla="*/ 94 h 104"/>
                  <a:gd name="T100" fmla="*/ 94 w 104"/>
                  <a:gd name="T101" fmla="*/ 80 h 104"/>
                  <a:gd name="T102" fmla="*/ 102 w 104"/>
                  <a:gd name="T103" fmla="*/ 62 h 104"/>
                  <a:gd name="T104" fmla="*/ 104 w 104"/>
                  <a:gd name="T105" fmla="*/ 52 h 104"/>
                  <a:gd name="T106" fmla="*/ 100 w 104"/>
                  <a:gd name="T107" fmla="*/ 32 h 104"/>
                  <a:gd name="T108" fmla="*/ 88 w 104"/>
                  <a:gd name="T109" fmla="*/ 16 h 104"/>
                  <a:gd name="T110" fmla="*/ 72 w 104"/>
                  <a:gd name="T111" fmla="*/ 4 h 104"/>
                  <a:gd name="T112" fmla="*/ 52 w 104"/>
                  <a:gd name="T11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 h="104">
                    <a:moveTo>
                      <a:pt x="54" y="92"/>
                    </a:moveTo>
                    <a:lnTo>
                      <a:pt x="54" y="92"/>
                    </a:lnTo>
                    <a:lnTo>
                      <a:pt x="54" y="92"/>
                    </a:lnTo>
                    <a:lnTo>
                      <a:pt x="54" y="92"/>
                    </a:lnTo>
                    <a:lnTo>
                      <a:pt x="54" y="92"/>
                    </a:lnTo>
                    <a:lnTo>
                      <a:pt x="52" y="90"/>
                    </a:lnTo>
                    <a:lnTo>
                      <a:pt x="50" y="88"/>
                    </a:lnTo>
                    <a:lnTo>
                      <a:pt x="50" y="14"/>
                    </a:lnTo>
                    <a:lnTo>
                      <a:pt x="50" y="14"/>
                    </a:lnTo>
                    <a:lnTo>
                      <a:pt x="50" y="14"/>
                    </a:lnTo>
                    <a:lnTo>
                      <a:pt x="52" y="12"/>
                    </a:lnTo>
                    <a:lnTo>
                      <a:pt x="54" y="10"/>
                    </a:lnTo>
                    <a:lnTo>
                      <a:pt x="54" y="10"/>
                    </a:lnTo>
                    <a:lnTo>
                      <a:pt x="56" y="12"/>
                    </a:lnTo>
                    <a:lnTo>
                      <a:pt x="56" y="14"/>
                    </a:lnTo>
                    <a:lnTo>
                      <a:pt x="56" y="18"/>
                    </a:lnTo>
                    <a:lnTo>
                      <a:pt x="56" y="18"/>
                    </a:lnTo>
                    <a:lnTo>
                      <a:pt x="60" y="20"/>
                    </a:lnTo>
                    <a:lnTo>
                      <a:pt x="64" y="24"/>
                    </a:lnTo>
                    <a:lnTo>
                      <a:pt x="68" y="28"/>
                    </a:lnTo>
                    <a:lnTo>
                      <a:pt x="70" y="32"/>
                    </a:lnTo>
                    <a:lnTo>
                      <a:pt x="70" y="34"/>
                    </a:lnTo>
                    <a:lnTo>
                      <a:pt x="70" y="34"/>
                    </a:lnTo>
                    <a:lnTo>
                      <a:pt x="68" y="36"/>
                    </a:lnTo>
                    <a:lnTo>
                      <a:pt x="68" y="36"/>
                    </a:lnTo>
                    <a:lnTo>
                      <a:pt x="62" y="36"/>
                    </a:lnTo>
                    <a:lnTo>
                      <a:pt x="62" y="36"/>
                    </a:lnTo>
                    <a:lnTo>
                      <a:pt x="60" y="34"/>
                    </a:lnTo>
                    <a:lnTo>
                      <a:pt x="60" y="34"/>
                    </a:lnTo>
                    <a:lnTo>
                      <a:pt x="56" y="30"/>
                    </a:lnTo>
                    <a:lnTo>
                      <a:pt x="56" y="46"/>
                    </a:lnTo>
                    <a:lnTo>
                      <a:pt x="56" y="46"/>
                    </a:lnTo>
                    <a:lnTo>
                      <a:pt x="64" y="50"/>
                    </a:lnTo>
                    <a:lnTo>
                      <a:pt x="68" y="54"/>
                    </a:lnTo>
                    <a:lnTo>
                      <a:pt x="72" y="62"/>
                    </a:lnTo>
                    <a:lnTo>
                      <a:pt x="74" y="68"/>
                    </a:lnTo>
                    <a:lnTo>
                      <a:pt x="74" y="68"/>
                    </a:lnTo>
                    <a:lnTo>
                      <a:pt x="72" y="76"/>
                    </a:lnTo>
                    <a:lnTo>
                      <a:pt x="68" y="84"/>
                    </a:lnTo>
                    <a:lnTo>
                      <a:pt x="62" y="88"/>
                    </a:lnTo>
                    <a:lnTo>
                      <a:pt x="54" y="92"/>
                    </a:lnTo>
                    <a:close/>
                    <a:moveTo>
                      <a:pt x="28" y="72"/>
                    </a:moveTo>
                    <a:lnTo>
                      <a:pt x="28" y="72"/>
                    </a:lnTo>
                    <a:lnTo>
                      <a:pt x="28" y="72"/>
                    </a:lnTo>
                    <a:lnTo>
                      <a:pt x="30" y="70"/>
                    </a:lnTo>
                    <a:lnTo>
                      <a:pt x="30" y="70"/>
                    </a:lnTo>
                    <a:lnTo>
                      <a:pt x="36" y="70"/>
                    </a:lnTo>
                    <a:lnTo>
                      <a:pt x="36" y="70"/>
                    </a:lnTo>
                    <a:lnTo>
                      <a:pt x="38" y="72"/>
                    </a:lnTo>
                    <a:lnTo>
                      <a:pt x="38" y="72"/>
                    </a:lnTo>
                    <a:lnTo>
                      <a:pt x="42" y="76"/>
                    </a:lnTo>
                    <a:lnTo>
                      <a:pt x="46" y="80"/>
                    </a:lnTo>
                    <a:lnTo>
                      <a:pt x="46" y="90"/>
                    </a:lnTo>
                    <a:lnTo>
                      <a:pt x="46" y="90"/>
                    </a:lnTo>
                    <a:lnTo>
                      <a:pt x="40" y="88"/>
                    </a:lnTo>
                    <a:lnTo>
                      <a:pt x="34" y="84"/>
                    </a:lnTo>
                    <a:lnTo>
                      <a:pt x="30" y="80"/>
                    </a:lnTo>
                    <a:lnTo>
                      <a:pt x="28" y="72"/>
                    </a:lnTo>
                    <a:close/>
                    <a:moveTo>
                      <a:pt x="32" y="38"/>
                    </a:moveTo>
                    <a:lnTo>
                      <a:pt x="32" y="38"/>
                    </a:lnTo>
                    <a:lnTo>
                      <a:pt x="32" y="30"/>
                    </a:lnTo>
                    <a:lnTo>
                      <a:pt x="36" y="24"/>
                    </a:lnTo>
                    <a:lnTo>
                      <a:pt x="40" y="20"/>
                    </a:lnTo>
                    <a:lnTo>
                      <a:pt x="46" y="18"/>
                    </a:lnTo>
                    <a:lnTo>
                      <a:pt x="46" y="30"/>
                    </a:lnTo>
                    <a:lnTo>
                      <a:pt x="46" y="30"/>
                    </a:lnTo>
                    <a:lnTo>
                      <a:pt x="44" y="32"/>
                    </a:lnTo>
                    <a:lnTo>
                      <a:pt x="42" y="38"/>
                    </a:lnTo>
                    <a:lnTo>
                      <a:pt x="42" y="38"/>
                    </a:lnTo>
                    <a:lnTo>
                      <a:pt x="44" y="42"/>
                    </a:lnTo>
                    <a:lnTo>
                      <a:pt x="46" y="44"/>
                    </a:lnTo>
                    <a:lnTo>
                      <a:pt x="46" y="56"/>
                    </a:lnTo>
                    <a:lnTo>
                      <a:pt x="46" y="56"/>
                    </a:lnTo>
                    <a:lnTo>
                      <a:pt x="40" y="54"/>
                    </a:lnTo>
                    <a:lnTo>
                      <a:pt x="36" y="50"/>
                    </a:lnTo>
                    <a:lnTo>
                      <a:pt x="32" y="44"/>
                    </a:lnTo>
                    <a:lnTo>
                      <a:pt x="32" y="38"/>
                    </a:lnTo>
                    <a:close/>
                    <a:moveTo>
                      <a:pt x="52" y="0"/>
                    </a:moveTo>
                    <a:lnTo>
                      <a:pt x="52" y="0"/>
                    </a:lnTo>
                    <a:lnTo>
                      <a:pt x="42" y="2"/>
                    </a:lnTo>
                    <a:lnTo>
                      <a:pt x="32" y="4"/>
                    </a:lnTo>
                    <a:lnTo>
                      <a:pt x="22" y="10"/>
                    </a:lnTo>
                    <a:lnTo>
                      <a:pt x="16" y="16"/>
                    </a:lnTo>
                    <a:lnTo>
                      <a:pt x="10" y="24"/>
                    </a:lnTo>
                    <a:lnTo>
                      <a:pt x="4" y="32"/>
                    </a:lnTo>
                    <a:lnTo>
                      <a:pt x="2" y="42"/>
                    </a:lnTo>
                    <a:lnTo>
                      <a:pt x="0" y="52"/>
                    </a:lnTo>
                    <a:lnTo>
                      <a:pt x="0" y="52"/>
                    </a:lnTo>
                    <a:lnTo>
                      <a:pt x="2" y="62"/>
                    </a:lnTo>
                    <a:lnTo>
                      <a:pt x="4" y="72"/>
                    </a:lnTo>
                    <a:lnTo>
                      <a:pt x="10" y="80"/>
                    </a:lnTo>
                    <a:lnTo>
                      <a:pt x="16" y="88"/>
                    </a:lnTo>
                    <a:lnTo>
                      <a:pt x="22" y="94"/>
                    </a:lnTo>
                    <a:lnTo>
                      <a:pt x="32" y="100"/>
                    </a:lnTo>
                    <a:lnTo>
                      <a:pt x="42" y="102"/>
                    </a:lnTo>
                    <a:lnTo>
                      <a:pt x="52" y="104"/>
                    </a:lnTo>
                    <a:lnTo>
                      <a:pt x="52" y="104"/>
                    </a:lnTo>
                    <a:lnTo>
                      <a:pt x="62" y="102"/>
                    </a:lnTo>
                    <a:lnTo>
                      <a:pt x="72" y="100"/>
                    </a:lnTo>
                    <a:lnTo>
                      <a:pt x="80" y="94"/>
                    </a:lnTo>
                    <a:lnTo>
                      <a:pt x="88" y="88"/>
                    </a:lnTo>
                    <a:lnTo>
                      <a:pt x="94" y="80"/>
                    </a:lnTo>
                    <a:lnTo>
                      <a:pt x="100" y="72"/>
                    </a:lnTo>
                    <a:lnTo>
                      <a:pt x="102" y="62"/>
                    </a:lnTo>
                    <a:lnTo>
                      <a:pt x="104" y="52"/>
                    </a:lnTo>
                    <a:lnTo>
                      <a:pt x="104" y="52"/>
                    </a:lnTo>
                    <a:lnTo>
                      <a:pt x="102" y="42"/>
                    </a:lnTo>
                    <a:lnTo>
                      <a:pt x="100" y="32"/>
                    </a:lnTo>
                    <a:lnTo>
                      <a:pt x="94" y="24"/>
                    </a:lnTo>
                    <a:lnTo>
                      <a:pt x="88" y="16"/>
                    </a:lnTo>
                    <a:lnTo>
                      <a:pt x="80" y="10"/>
                    </a:lnTo>
                    <a:lnTo>
                      <a:pt x="72" y="4"/>
                    </a:lnTo>
                    <a:lnTo>
                      <a:pt x="62" y="2"/>
                    </a:lnTo>
                    <a:lnTo>
                      <a:pt x="52" y="0"/>
                    </a:lnTo>
                    <a:close/>
                  </a:path>
                </a:pathLst>
              </a:custGeom>
              <a:solidFill>
                <a:srgbClr val="F897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90"/>
              <p:cNvSpPr>
                <a:spLocks/>
              </p:cNvSpPr>
              <p:nvPr/>
            </p:nvSpPr>
            <p:spPr bwMode="auto">
              <a:xfrm>
                <a:off x="6722137" y="6603214"/>
                <a:ext cx="47804" cy="163331"/>
              </a:xfrm>
              <a:custGeom>
                <a:avLst/>
                <a:gdLst>
                  <a:gd name="T0" fmla="*/ 4 w 24"/>
                  <a:gd name="T1" fmla="*/ 82 h 82"/>
                  <a:gd name="T2" fmla="*/ 4 w 24"/>
                  <a:gd name="T3" fmla="*/ 82 h 82"/>
                  <a:gd name="T4" fmla="*/ 4 w 24"/>
                  <a:gd name="T5" fmla="*/ 82 h 82"/>
                  <a:gd name="T6" fmla="*/ 4 w 24"/>
                  <a:gd name="T7" fmla="*/ 82 h 82"/>
                  <a:gd name="T8" fmla="*/ 4 w 24"/>
                  <a:gd name="T9" fmla="*/ 82 h 82"/>
                  <a:gd name="T10" fmla="*/ 2 w 24"/>
                  <a:gd name="T11" fmla="*/ 80 h 82"/>
                  <a:gd name="T12" fmla="*/ 0 w 24"/>
                  <a:gd name="T13" fmla="*/ 78 h 82"/>
                  <a:gd name="T14" fmla="*/ 0 w 24"/>
                  <a:gd name="T15" fmla="*/ 4 h 82"/>
                  <a:gd name="T16" fmla="*/ 0 w 24"/>
                  <a:gd name="T17" fmla="*/ 4 h 82"/>
                  <a:gd name="T18" fmla="*/ 0 w 24"/>
                  <a:gd name="T19" fmla="*/ 4 h 82"/>
                  <a:gd name="T20" fmla="*/ 2 w 24"/>
                  <a:gd name="T21" fmla="*/ 2 h 82"/>
                  <a:gd name="T22" fmla="*/ 4 w 24"/>
                  <a:gd name="T23" fmla="*/ 0 h 82"/>
                  <a:gd name="T24" fmla="*/ 4 w 24"/>
                  <a:gd name="T25" fmla="*/ 0 h 82"/>
                  <a:gd name="T26" fmla="*/ 6 w 24"/>
                  <a:gd name="T27" fmla="*/ 2 h 82"/>
                  <a:gd name="T28" fmla="*/ 6 w 24"/>
                  <a:gd name="T29" fmla="*/ 4 h 82"/>
                  <a:gd name="T30" fmla="*/ 6 w 24"/>
                  <a:gd name="T31" fmla="*/ 8 h 82"/>
                  <a:gd name="T32" fmla="*/ 6 w 24"/>
                  <a:gd name="T33" fmla="*/ 8 h 82"/>
                  <a:gd name="T34" fmla="*/ 10 w 24"/>
                  <a:gd name="T35" fmla="*/ 10 h 82"/>
                  <a:gd name="T36" fmla="*/ 14 w 24"/>
                  <a:gd name="T37" fmla="*/ 14 h 82"/>
                  <a:gd name="T38" fmla="*/ 18 w 24"/>
                  <a:gd name="T39" fmla="*/ 18 h 82"/>
                  <a:gd name="T40" fmla="*/ 20 w 24"/>
                  <a:gd name="T41" fmla="*/ 22 h 82"/>
                  <a:gd name="T42" fmla="*/ 20 w 24"/>
                  <a:gd name="T43" fmla="*/ 24 h 82"/>
                  <a:gd name="T44" fmla="*/ 20 w 24"/>
                  <a:gd name="T45" fmla="*/ 24 h 82"/>
                  <a:gd name="T46" fmla="*/ 18 w 24"/>
                  <a:gd name="T47" fmla="*/ 26 h 82"/>
                  <a:gd name="T48" fmla="*/ 18 w 24"/>
                  <a:gd name="T49" fmla="*/ 26 h 82"/>
                  <a:gd name="T50" fmla="*/ 12 w 24"/>
                  <a:gd name="T51" fmla="*/ 26 h 82"/>
                  <a:gd name="T52" fmla="*/ 12 w 24"/>
                  <a:gd name="T53" fmla="*/ 26 h 82"/>
                  <a:gd name="T54" fmla="*/ 10 w 24"/>
                  <a:gd name="T55" fmla="*/ 24 h 82"/>
                  <a:gd name="T56" fmla="*/ 10 w 24"/>
                  <a:gd name="T57" fmla="*/ 24 h 82"/>
                  <a:gd name="T58" fmla="*/ 6 w 24"/>
                  <a:gd name="T59" fmla="*/ 20 h 82"/>
                  <a:gd name="T60" fmla="*/ 6 w 24"/>
                  <a:gd name="T61" fmla="*/ 36 h 82"/>
                  <a:gd name="T62" fmla="*/ 6 w 24"/>
                  <a:gd name="T63" fmla="*/ 36 h 82"/>
                  <a:gd name="T64" fmla="*/ 14 w 24"/>
                  <a:gd name="T65" fmla="*/ 40 h 82"/>
                  <a:gd name="T66" fmla="*/ 18 w 24"/>
                  <a:gd name="T67" fmla="*/ 44 h 82"/>
                  <a:gd name="T68" fmla="*/ 22 w 24"/>
                  <a:gd name="T69" fmla="*/ 52 h 82"/>
                  <a:gd name="T70" fmla="*/ 24 w 24"/>
                  <a:gd name="T71" fmla="*/ 58 h 82"/>
                  <a:gd name="T72" fmla="*/ 24 w 24"/>
                  <a:gd name="T73" fmla="*/ 58 h 82"/>
                  <a:gd name="T74" fmla="*/ 22 w 24"/>
                  <a:gd name="T75" fmla="*/ 66 h 82"/>
                  <a:gd name="T76" fmla="*/ 18 w 24"/>
                  <a:gd name="T77" fmla="*/ 74 h 82"/>
                  <a:gd name="T78" fmla="*/ 12 w 24"/>
                  <a:gd name="T79" fmla="*/ 78 h 82"/>
                  <a:gd name="T80" fmla="*/ 4 w 24"/>
                  <a:gd name="T8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 h="82">
                    <a:moveTo>
                      <a:pt x="4" y="82"/>
                    </a:moveTo>
                    <a:lnTo>
                      <a:pt x="4" y="82"/>
                    </a:lnTo>
                    <a:lnTo>
                      <a:pt x="4" y="82"/>
                    </a:lnTo>
                    <a:lnTo>
                      <a:pt x="4" y="82"/>
                    </a:lnTo>
                    <a:lnTo>
                      <a:pt x="4" y="82"/>
                    </a:lnTo>
                    <a:lnTo>
                      <a:pt x="2" y="80"/>
                    </a:lnTo>
                    <a:lnTo>
                      <a:pt x="0" y="78"/>
                    </a:lnTo>
                    <a:lnTo>
                      <a:pt x="0" y="4"/>
                    </a:lnTo>
                    <a:lnTo>
                      <a:pt x="0" y="4"/>
                    </a:lnTo>
                    <a:lnTo>
                      <a:pt x="0" y="4"/>
                    </a:lnTo>
                    <a:lnTo>
                      <a:pt x="2" y="2"/>
                    </a:lnTo>
                    <a:lnTo>
                      <a:pt x="4" y="0"/>
                    </a:lnTo>
                    <a:lnTo>
                      <a:pt x="4" y="0"/>
                    </a:lnTo>
                    <a:lnTo>
                      <a:pt x="6" y="2"/>
                    </a:lnTo>
                    <a:lnTo>
                      <a:pt x="6" y="4"/>
                    </a:lnTo>
                    <a:lnTo>
                      <a:pt x="6" y="8"/>
                    </a:lnTo>
                    <a:lnTo>
                      <a:pt x="6" y="8"/>
                    </a:lnTo>
                    <a:lnTo>
                      <a:pt x="10" y="10"/>
                    </a:lnTo>
                    <a:lnTo>
                      <a:pt x="14" y="14"/>
                    </a:lnTo>
                    <a:lnTo>
                      <a:pt x="18" y="18"/>
                    </a:lnTo>
                    <a:lnTo>
                      <a:pt x="20" y="22"/>
                    </a:lnTo>
                    <a:lnTo>
                      <a:pt x="20" y="24"/>
                    </a:lnTo>
                    <a:lnTo>
                      <a:pt x="20" y="24"/>
                    </a:lnTo>
                    <a:lnTo>
                      <a:pt x="18" y="26"/>
                    </a:lnTo>
                    <a:lnTo>
                      <a:pt x="18" y="26"/>
                    </a:lnTo>
                    <a:lnTo>
                      <a:pt x="12" y="26"/>
                    </a:lnTo>
                    <a:lnTo>
                      <a:pt x="12" y="26"/>
                    </a:lnTo>
                    <a:lnTo>
                      <a:pt x="10" y="24"/>
                    </a:lnTo>
                    <a:lnTo>
                      <a:pt x="10" y="24"/>
                    </a:lnTo>
                    <a:lnTo>
                      <a:pt x="6" y="20"/>
                    </a:lnTo>
                    <a:lnTo>
                      <a:pt x="6" y="36"/>
                    </a:lnTo>
                    <a:lnTo>
                      <a:pt x="6" y="36"/>
                    </a:lnTo>
                    <a:lnTo>
                      <a:pt x="14" y="40"/>
                    </a:lnTo>
                    <a:lnTo>
                      <a:pt x="18" y="44"/>
                    </a:lnTo>
                    <a:lnTo>
                      <a:pt x="22" y="52"/>
                    </a:lnTo>
                    <a:lnTo>
                      <a:pt x="24" y="58"/>
                    </a:lnTo>
                    <a:lnTo>
                      <a:pt x="24" y="58"/>
                    </a:lnTo>
                    <a:lnTo>
                      <a:pt x="22" y="66"/>
                    </a:lnTo>
                    <a:lnTo>
                      <a:pt x="18" y="74"/>
                    </a:lnTo>
                    <a:lnTo>
                      <a:pt x="12" y="78"/>
                    </a:lnTo>
                    <a:lnTo>
                      <a:pt x="4" y="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91"/>
              <p:cNvSpPr>
                <a:spLocks/>
              </p:cNvSpPr>
              <p:nvPr/>
            </p:nvSpPr>
            <p:spPr bwMode="auto">
              <a:xfrm>
                <a:off x="6678317" y="6722724"/>
                <a:ext cx="35853" cy="39837"/>
              </a:xfrm>
              <a:custGeom>
                <a:avLst/>
                <a:gdLst>
                  <a:gd name="T0" fmla="*/ 0 w 18"/>
                  <a:gd name="T1" fmla="*/ 2 h 20"/>
                  <a:gd name="T2" fmla="*/ 0 w 18"/>
                  <a:gd name="T3" fmla="*/ 2 h 20"/>
                  <a:gd name="T4" fmla="*/ 0 w 18"/>
                  <a:gd name="T5" fmla="*/ 2 h 20"/>
                  <a:gd name="T6" fmla="*/ 2 w 18"/>
                  <a:gd name="T7" fmla="*/ 0 h 20"/>
                  <a:gd name="T8" fmla="*/ 2 w 18"/>
                  <a:gd name="T9" fmla="*/ 0 h 20"/>
                  <a:gd name="T10" fmla="*/ 8 w 18"/>
                  <a:gd name="T11" fmla="*/ 0 h 20"/>
                  <a:gd name="T12" fmla="*/ 8 w 18"/>
                  <a:gd name="T13" fmla="*/ 0 h 20"/>
                  <a:gd name="T14" fmla="*/ 10 w 18"/>
                  <a:gd name="T15" fmla="*/ 2 h 20"/>
                  <a:gd name="T16" fmla="*/ 10 w 18"/>
                  <a:gd name="T17" fmla="*/ 2 h 20"/>
                  <a:gd name="T18" fmla="*/ 14 w 18"/>
                  <a:gd name="T19" fmla="*/ 6 h 20"/>
                  <a:gd name="T20" fmla="*/ 18 w 18"/>
                  <a:gd name="T21" fmla="*/ 10 h 20"/>
                  <a:gd name="T22" fmla="*/ 18 w 18"/>
                  <a:gd name="T23" fmla="*/ 20 h 20"/>
                  <a:gd name="T24" fmla="*/ 18 w 18"/>
                  <a:gd name="T25" fmla="*/ 20 h 20"/>
                  <a:gd name="T26" fmla="*/ 12 w 18"/>
                  <a:gd name="T27" fmla="*/ 18 h 20"/>
                  <a:gd name="T28" fmla="*/ 6 w 18"/>
                  <a:gd name="T29" fmla="*/ 14 h 20"/>
                  <a:gd name="T30" fmla="*/ 2 w 18"/>
                  <a:gd name="T31" fmla="*/ 10 h 20"/>
                  <a:gd name="T32" fmla="*/ 0 w 18"/>
                  <a:gd name="T3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0">
                    <a:moveTo>
                      <a:pt x="0" y="2"/>
                    </a:moveTo>
                    <a:lnTo>
                      <a:pt x="0" y="2"/>
                    </a:lnTo>
                    <a:lnTo>
                      <a:pt x="0" y="2"/>
                    </a:lnTo>
                    <a:lnTo>
                      <a:pt x="2" y="0"/>
                    </a:lnTo>
                    <a:lnTo>
                      <a:pt x="2" y="0"/>
                    </a:lnTo>
                    <a:lnTo>
                      <a:pt x="8" y="0"/>
                    </a:lnTo>
                    <a:lnTo>
                      <a:pt x="8" y="0"/>
                    </a:lnTo>
                    <a:lnTo>
                      <a:pt x="10" y="2"/>
                    </a:lnTo>
                    <a:lnTo>
                      <a:pt x="10" y="2"/>
                    </a:lnTo>
                    <a:lnTo>
                      <a:pt x="14" y="6"/>
                    </a:lnTo>
                    <a:lnTo>
                      <a:pt x="18" y="10"/>
                    </a:lnTo>
                    <a:lnTo>
                      <a:pt x="18" y="20"/>
                    </a:lnTo>
                    <a:lnTo>
                      <a:pt x="18" y="20"/>
                    </a:lnTo>
                    <a:lnTo>
                      <a:pt x="12" y="18"/>
                    </a:lnTo>
                    <a:lnTo>
                      <a:pt x="6" y="14"/>
                    </a:lnTo>
                    <a:lnTo>
                      <a:pt x="2" y="1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92"/>
              <p:cNvSpPr>
                <a:spLocks/>
              </p:cNvSpPr>
              <p:nvPr/>
            </p:nvSpPr>
            <p:spPr bwMode="auto">
              <a:xfrm>
                <a:off x="6686284" y="6619149"/>
                <a:ext cx="27886" cy="75690"/>
              </a:xfrm>
              <a:custGeom>
                <a:avLst/>
                <a:gdLst>
                  <a:gd name="T0" fmla="*/ 0 w 14"/>
                  <a:gd name="T1" fmla="*/ 20 h 38"/>
                  <a:gd name="T2" fmla="*/ 0 w 14"/>
                  <a:gd name="T3" fmla="*/ 20 h 38"/>
                  <a:gd name="T4" fmla="*/ 0 w 14"/>
                  <a:gd name="T5" fmla="*/ 12 h 38"/>
                  <a:gd name="T6" fmla="*/ 4 w 14"/>
                  <a:gd name="T7" fmla="*/ 6 h 38"/>
                  <a:gd name="T8" fmla="*/ 8 w 14"/>
                  <a:gd name="T9" fmla="*/ 2 h 38"/>
                  <a:gd name="T10" fmla="*/ 14 w 14"/>
                  <a:gd name="T11" fmla="*/ 0 h 38"/>
                  <a:gd name="T12" fmla="*/ 14 w 14"/>
                  <a:gd name="T13" fmla="*/ 12 h 38"/>
                  <a:gd name="T14" fmla="*/ 14 w 14"/>
                  <a:gd name="T15" fmla="*/ 12 h 38"/>
                  <a:gd name="T16" fmla="*/ 12 w 14"/>
                  <a:gd name="T17" fmla="*/ 14 h 38"/>
                  <a:gd name="T18" fmla="*/ 10 w 14"/>
                  <a:gd name="T19" fmla="*/ 20 h 38"/>
                  <a:gd name="T20" fmla="*/ 10 w 14"/>
                  <a:gd name="T21" fmla="*/ 20 h 38"/>
                  <a:gd name="T22" fmla="*/ 12 w 14"/>
                  <a:gd name="T23" fmla="*/ 24 h 38"/>
                  <a:gd name="T24" fmla="*/ 14 w 14"/>
                  <a:gd name="T25" fmla="*/ 26 h 38"/>
                  <a:gd name="T26" fmla="*/ 14 w 14"/>
                  <a:gd name="T27" fmla="*/ 38 h 38"/>
                  <a:gd name="T28" fmla="*/ 14 w 14"/>
                  <a:gd name="T29" fmla="*/ 38 h 38"/>
                  <a:gd name="T30" fmla="*/ 8 w 14"/>
                  <a:gd name="T31" fmla="*/ 36 h 38"/>
                  <a:gd name="T32" fmla="*/ 4 w 14"/>
                  <a:gd name="T33" fmla="*/ 32 h 38"/>
                  <a:gd name="T34" fmla="*/ 0 w 14"/>
                  <a:gd name="T35" fmla="*/ 26 h 38"/>
                  <a:gd name="T36" fmla="*/ 0 w 14"/>
                  <a:gd name="T3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38">
                    <a:moveTo>
                      <a:pt x="0" y="20"/>
                    </a:moveTo>
                    <a:lnTo>
                      <a:pt x="0" y="20"/>
                    </a:lnTo>
                    <a:lnTo>
                      <a:pt x="0" y="12"/>
                    </a:lnTo>
                    <a:lnTo>
                      <a:pt x="4" y="6"/>
                    </a:lnTo>
                    <a:lnTo>
                      <a:pt x="8" y="2"/>
                    </a:lnTo>
                    <a:lnTo>
                      <a:pt x="14" y="0"/>
                    </a:lnTo>
                    <a:lnTo>
                      <a:pt x="14" y="12"/>
                    </a:lnTo>
                    <a:lnTo>
                      <a:pt x="14" y="12"/>
                    </a:lnTo>
                    <a:lnTo>
                      <a:pt x="12" y="14"/>
                    </a:lnTo>
                    <a:lnTo>
                      <a:pt x="10" y="20"/>
                    </a:lnTo>
                    <a:lnTo>
                      <a:pt x="10" y="20"/>
                    </a:lnTo>
                    <a:lnTo>
                      <a:pt x="12" y="24"/>
                    </a:lnTo>
                    <a:lnTo>
                      <a:pt x="14" y="26"/>
                    </a:lnTo>
                    <a:lnTo>
                      <a:pt x="14" y="38"/>
                    </a:lnTo>
                    <a:lnTo>
                      <a:pt x="14" y="38"/>
                    </a:lnTo>
                    <a:lnTo>
                      <a:pt x="8" y="36"/>
                    </a:lnTo>
                    <a:lnTo>
                      <a:pt x="4" y="32"/>
                    </a:lnTo>
                    <a:lnTo>
                      <a:pt x="0" y="26"/>
                    </a:lnTo>
                    <a:lnTo>
                      <a:pt x="0" y="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93"/>
              <p:cNvSpPr>
                <a:spLocks/>
              </p:cNvSpPr>
              <p:nvPr/>
            </p:nvSpPr>
            <p:spPr bwMode="auto">
              <a:xfrm>
                <a:off x="6622545" y="6583296"/>
                <a:ext cx="207151" cy="207151"/>
              </a:xfrm>
              <a:custGeom>
                <a:avLst/>
                <a:gdLst>
                  <a:gd name="T0" fmla="*/ 52 w 104"/>
                  <a:gd name="T1" fmla="*/ 0 h 104"/>
                  <a:gd name="T2" fmla="*/ 52 w 104"/>
                  <a:gd name="T3" fmla="*/ 0 h 104"/>
                  <a:gd name="T4" fmla="*/ 42 w 104"/>
                  <a:gd name="T5" fmla="*/ 2 h 104"/>
                  <a:gd name="T6" fmla="*/ 32 w 104"/>
                  <a:gd name="T7" fmla="*/ 4 h 104"/>
                  <a:gd name="T8" fmla="*/ 22 w 104"/>
                  <a:gd name="T9" fmla="*/ 10 h 104"/>
                  <a:gd name="T10" fmla="*/ 16 w 104"/>
                  <a:gd name="T11" fmla="*/ 16 h 104"/>
                  <a:gd name="T12" fmla="*/ 10 w 104"/>
                  <a:gd name="T13" fmla="*/ 24 h 104"/>
                  <a:gd name="T14" fmla="*/ 4 w 104"/>
                  <a:gd name="T15" fmla="*/ 32 h 104"/>
                  <a:gd name="T16" fmla="*/ 2 w 104"/>
                  <a:gd name="T17" fmla="*/ 42 h 104"/>
                  <a:gd name="T18" fmla="*/ 0 w 104"/>
                  <a:gd name="T19" fmla="*/ 52 h 104"/>
                  <a:gd name="T20" fmla="*/ 0 w 104"/>
                  <a:gd name="T21" fmla="*/ 52 h 104"/>
                  <a:gd name="T22" fmla="*/ 2 w 104"/>
                  <a:gd name="T23" fmla="*/ 62 h 104"/>
                  <a:gd name="T24" fmla="*/ 4 w 104"/>
                  <a:gd name="T25" fmla="*/ 72 h 104"/>
                  <a:gd name="T26" fmla="*/ 10 w 104"/>
                  <a:gd name="T27" fmla="*/ 80 h 104"/>
                  <a:gd name="T28" fmla="*/ 16 w 104"/>
                  <a:gd name="T29" fmla="*/ 88 h 104"/>
                  <a:gd name="T30" fmla="*/ 22 w 104"/>
                  <a:gd name="T31" fmla="*/ 94 h 104"/>
                  <a:gd name="T32" fmla="*/ 32 w 104"/>
                  <a:gd name="T33" fmla="*/ 100 h 104"/>
                  <a:gd name="T34" fmla="*/ 42 w 104"/>
                  <a:gd name="T35" fmla="*/ 102 h 104"/>
                  <a:gd name="T36" fmla="*/ 52 w 104"/>
                  <a:gd name="T37" fmla="*/ 104 h 104"/>
                  <a:gd name="T38" fmla="*/ 52 w 104"/>
                  <a:gd name="T39" fmla="*/ 104 h 104"/>
                  <a:gd name="T40" fmla="*/ 62 w 104"/>
                  <a:gd name="T41" fmla="*/ 102 h 104"/>
                  <a:gd name="T42" fmla="*/ 72 w 104"/>
                  <a:gd name="T43" fmla="*/ 100 h 104"/>
                  <a:gd name="T44" fmla="*/ 80 w 104"/>
                  <a:gd name="T45" fmla="*/ 94 h 104"/>
                  <a:gd name="T46" fmla="*/ 88 w 104"/>
                  <a:gd name="T47" fmla="*/ 88 h 104"/>
                  <a:gd name="T48" fmla="*/ 94 w 104"/>
                  <a:gd name="T49" fmla="*/ 80 h 104"/>
                  <a:gd name="T50" fmla="*/ 100 w 104"/>
                  <a:gd name="T51" fmla="*/ 72 h 104"/>
                  <a:gd name="T52" fmla="*/ 102 w 104"/>
                  <a:gd name="T53" fmla="*/ 62 h 104"/>
                  <a:gd name="T54" fmla="*/ 104 w 104"/>
                  <a:gd name="T55" fmla="*/ 52 h 104"/>
                  <a:gd name="T56" fmla="*/ 104 w 104"/>
                  <a:gd name="T57" fmla="*/ 52 h 104"/>
                  <a:gd name="T58" fmla="*/ 102 w 104"/>
                  <a:gd name="T59" fmla="*/ 42 h 104"/>
                  <a:gd name="T60" fmla="*/ 100 w 104"/>
                  <a:gd name="T61" fmla="*/ 32 h 104"/>
                  <a:gd name="T62" fmla="*/ 94 w 104"/>
                  <a:gd name="T63" fmla="*/ 24 h 104"/>
                  <a:gd name="T64" fmla="*/ 88 w 104"/>
                  <a:gd name="T65" fmla="*/ 16 h 104"/>
                  <a:gd name="T66" fmla="*/ 80 w 104"/>
                  <a:gd name="T67" fmla="*/ 10 h 104"/>
                  <a:gd name="T68" fmla="*/ 72 w 104"/>
                  <a:gd name="T69" fmla="*/ 4 h 104"/>
                  <a:gd name="T70" fmla="*/ 62 w 104"/>
                  <a:gd name="T71" fmla="*/ 2 h 104"/>
                  <a:gd name="T72" fmla="*/ 52 w 104"/>
                  <a:gd name="T7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104">
                    <a:moveTo>
                      <a:pt x="52" y="0"/>
                    </a:moveTo>
                    <a:lnTo>
                      <a:pt x="52" y="0"/>
                    </a:lnTo>
                    <a:lnTo>
                      <a:pt x="42" y="2"/>
                    </a:lnTo>
                    <a:lnTo>
                      <a:pt x="32" y="4"/>
                    </a:lnTo>
                    <a:lnTo>
                      <a:pt x="22" y="10"/>
                    </a:lnTo>
                    <a:lnTo>
                      <a:pt x="16" y="16"/>
                    </a:lnTo>
                    <a:lnTo>
                      <a:pt x="10" y="24"/>
                    </a:lnTo>
                    <a:lnTo>
                      <a:pt x="4" y="32"/>
                    </a:lnTo>
                    <a:lnTo>
                      <a:pt x="2" y="42"/>
                    </a:lnTo>
                    <a:lnTo>
                      <a:pt x="0" y="52"/>
                    </a:lnTo>
                    <a:lnTo>
                      <a:pt x="0" y="52"/>
                    </a:lnTo>
                    <a:lnTo>
                      <a:pt x="2" y="62"/>
                    </a:lnTo>
                    <a:lnTo>
                      <a:pt x="4" y="72"/>
                    </a:lnTo>
                    <a:lnTo>
                      <a:pt x="10" y="80"/>
                    </a:lnTo>
                    <a:lnTo>
                      <a:pt x="16" y="88"/>
                    </a:lnTo>
                    <a:lnTo>
                      <a:pt x="22" y="94"/>
                    </a:lnTo>
                    <a:lnTo>
                      <a:pt x="32" y="100"/>
                    </a:lnTo>
                    <a:lnTo>
                      <a:pt x="42" y="102"/>
                    </a:lnTo>
                    <a:lnTo>
                      <a:pt x="52" y="104"/>
                    </a:lnTo>
                    <a:lnTo>
                      <a:pt x="52" y="104"/>
                    </a:lnTo>
                    <a:lnTo>
                      <a:pt x="62" y="102"/>
                    </a:lnTo>
                    <a:lnTo>
                      <a:pt x="72" y="100"/>
                    </a:lnTo>
                    <a:lnTo>
                      <a:pt x="80" y="94"/>
                    </a:lnTo>
                    <a:lnTo>
                      <a:pt x="88" y="88"/>
                    </a:lnTo>
                    <a:lnTo>
                      <a:pt x="94" y="80"/>
                    </a:lnTo>
                    <a:lnTo>
                      <a:pt x="100" y="72"/>
                    </a:lnTo>
                    <a:lnTo>
                      <a:pt x="102" y="62"/>
                    </a:lnTo>
                    <a:lnTo>
                      <a:pt x="104" y="52"/>
                    </a:lnTo>
                    <a:lnTo>
                      <a:pt x="104" y="52"/>
                    </a:lnTo>
                    <a:lnTo>
                      <a:pt x="102" y="42"/>
                    </a:lnTo>
                    <a:lnTo>
                      <a:pt x="100" y="32"/>
                    </a:lnTo>
                    <a:lnTo>
                      <a:pt x="94" y="24"/>
                    </a:lnTo>
                    <a:lnTo>
                      <a:pt x="88" y="16"/>
                    </a:lnTo>
                    <a:lnTo>
                      <a:pt x="80" y="10"/>
                    </a:lnTo>
                    <a:lnTo>
                      <a:pt x="72" y="4"/>
                    </a:lnTo>
                    <a:lnTo>
                      <a:pt x="62" y="2"/>
                    </a:lnTo>
                    <a:lnTo>
                      <a:pt x="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4"/>
              <p:cNvSpPr>
                <a:spLocks/>
              </p:cNvSpPr>
              <p:nvPr/>
            </p:nvSpPr>
            <p:spPr bwMode="auto">
              <a:xfrm>
                <a:off x="6734088" y="6698822"/>
                <a:ext cx="15935" cy="43820"/>
              </a:xfrm>
              <a:custGeom>
                <a:avLst/>
                <a:gdLst>
                  <a:gd name="T0" fmla="*/ 0 w 8"/>
                  <a:gd name="T1" fmla="*/ 0 h 22"/>
                  <a:gd name="T2" fmla="*/ 0 w 8"/>
                  <a:gd name="T3" fmla="*/ 22 h 22"/>
                  <a:gd name="T4" fmla="*/ 0 w 8"/>
                  <a:gd name="T5" fmla="*/ 22 h 22"/>
                  <a:gd name="T6" fmla="*/ 6 w 8"/>
                  <a:gd name="T7" fmla="*/ 18 h 22"/>
                  <a:gd name="T8" fmla="*/ 8 w 8"/>
                  <a:gd name="T9" fmla="*/ 10 h 22"/>
                  <a:gd name="T10" fmla="*/ 8 w 8"/>
                  <a:gd name="T11" fmla="*/ 10 h 22"/>
                  <a:gd name="T12" fmla="*/ 6 w 8"/>
                  <a:gd name="T13" fmla="*/ 4 h 22"/>
                  <a:gd name="T14" fmla="*/ 0 w 8"/>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22">
                    <a:moveTo>
                      <a:pt x="0" y="0"/>
                    </a:moveTo>
                    <a:lnTo>
                      <a:pt x="0" y="22"/>
                    </a:lnTo>
                    <a:lnTo>
                      <a:pt x="0" y="22"/>
                    </a:lnTo>
                    <a:lnTo>
                      <a:pt x="6" y="18"/>
                    </a:lnTo>
                    <a:lnTo>
                      <a:pt x="8" y="10"/>
                    </a:lnTo>
                    <a:lnTo>
                      <a:pt x="8" y="10"/>
                    </a:lnTo>
                    <a:lnTo>
                      <a:pt x="6" y="4"/>
                    </a:lnTo>
                    <a:lnTo>
                      <a:pt x="0" y="0"/>
                    </a:lnTo>
                    <a:close/>
                  </a:path>
                </a:pathLst>
              </a:custGeom>
              <a:solidFill>
                <a:srgbClr val="F897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95"/>
              <p:cNvSpPr>
                <a:spLocks/>
              </p:cNvSpPr>
              <p:nvPr/>
            </p:nvSpPr>
            <p:spPr bwMode="auto">
              <a:xfrm>
                <a:off x="6734088" y="6698822"/>
                <a:ext cx="15935" cy="43820"/>
              </a:xfrm>
              <a:custGeom>
                <a:avLst/>
                <a:gdLst>
                  <a:gd name="T0" fmla="*/ 0 w 8"/>
                  <a:gd name="T1" fmla="*/ 0 h 22"/>
                  <a:gd name="T2" fmla="*/ 0 w 8"/>
                  <a:gd name="T3" fmla="*/ 22 h 22"/>
                  <a:gd name="T4" fmla="*/ 0 w 8"/>
                  <a:gd name="T5" fmla="*/ 22 h 22"/>
                  <a:gd name="T6" fmla="*/ 6 w 8"/>
                  <a:gd name="T7" fmla="*/ 18 h 22"/>
                  <a:gd name="T8" fmla="*/ 8 w 8"/>
                  <a:gd name="T9" fmla="*/ 10 h 22"/>
                  <a:gd name="T10" fmla="*/ 8 w 8"/>
                  <a:gd name="T11" fmla="*/ 10 h 22"/>
                  <a:gd name="T12" fmla="*/ 6 w 8"/>
                  <a:gd name="T13" fmla="*/ 4 h 22"/>
                  <a:gd name="T14" fmla="*/ 0 w 8"/>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22">
                    <a:moveTo>
                      <a:pt x="0" y="0"/>
                    </a:moveTo>
                    <a:lnTo>
                      <a:pt x="0" y="22"/>
                    </a:lnTo>
                    <a:lnTo>
                      <a:pt x="0" y="22"/>
                    </a:lnTo>
                    <a:lnTo>
                      <a:pt x="6" y="18"/>
                    </a:lnTo>
                    <a:lnTo>
                      <a:pt x="8" y="10"/>
                    </a:lnTo>
                    <a:lnTo>
                      <a:pt x="8" y="10"/>
                    </a:lnTo>
                    <a:lnTo>
                      <a:pt x="6"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64" name="Straight Connector 163"/>
            <p:cNvCxnSpPr/>
            <p:nvPr/>
          </p:nvCxnSpPr>
          <p:spPr bwMode="auto">
            <a:xfrm>
              <a:off x="3129831" y="4030463"/>
              <a:ext cx="2074988" cy="0"/>
            </a:xfrm>
            <a:prstGeom prst="line">
              <a:avLst/>
            </a:prstGeom>
            <a:solidFill>
              <a:schemeClr val="accent1"/>
            </a:solidFill>
            <a:ln w="19050" cap="flat" cmpd="sng" algn="ctr">
              <a:solidFill>
                <a:srgbClr val="FFFFFF"/>
              </a:solidFill>
              <a:prstDash val="dash"/>
              <a:round/>
              <a:headEnd type="none" w="med" len="med"/>
              <a:tailEnd type="none" w="med" len="med"/>
            </a:ln>
            <a:effectLst/>
          </p:spPr>
        </p:cxnSp>
        <p:grpSp>
          <p:nvGrpSpPr>
            <p:cNvPr id="165" name="Group 164"/>
            <p:cNvGrpSpPr/>
            <p:nvPr/>
          </p:nvGrpSpPr>
          <p:grpSpPr>
            <a:xfrm>
              <a:off x="3647020" y="3487025"/>
              <a:ext cx="1050148" cy="1069657"/>
              <a:chOff x="5766055" y="3950087"/>
              <a:chExt cx="1776718" cy="1632441"/>
            </a:xfrm>
          </p:grpSpPr>
          <p:sp>
            <p:nvSpPr>
              <p:cNvPr id="166" name="Freeform 58"/>
              <p:cNvSpPr>
                <a:spLocks/>
              </p:cNvSpPr>
              <p:nvPr/>
            </p:nvSpPr>
            <p:spPr bwMode="auto">
              <a:xfrm>
                <a:off x="6722136" y="5028795"/>
                <a:ext cx="239019" cy="553731"/>
              </a:xfrm>
              <a:custGeom>
                <a:avLst/>
                <a:gdLst>
                  <a:gd name="T0" fmla="*/ 30 w 120"/>
                  <a:gd name="T1" fmla="*/ 0 h 278"/>
                  <a:gd name="T2" fmla="*/ 34 w 120"/>
                  <a:gd name="T3" fmla="*/ 0 h 278"/>
                  <a:gd name="T4" fmla="*/ 34 w 120"/>
                  <a:gd name="T5" fmla="*/ 0 h 278"/>
                  <a:gd name="T6" fmla="*/ 40 w 120"/>
                  <a:gd name="T7" fmla="*/ 4 h 278"/>
                  <a:gd name="T8" fmla="*/ 46 w 120"/>
                  <a:gd name="T9" fmla="*/ 8 h 278"/>
                  <a:gd name="T10" fmla="*/ 54 w 120"/>
                  <a:gd name="T11" fmla="*/ 10 h 278"/>
                  <a:gd name="T12" fmla="*/ 62 w 120"/>
                  <a:gd name="T13" fmla="*/ 10 h 278"/>
                  <a:gd name="T14" fmla="*/ 62 w 120"/>
                  <a:gd name="T15" fmla="*/ 10 h 278"/>
                  <a:gd name="T16" fmla="*/ 70 w 120"/>
                  <a:gd name="T17" fmla="*/ 10 h 278"/>
                  <a:gd name="T18" fmla="*/ 78 w 120"/>
                  <a:gd name="T19" fmla="*/ 8 h 278"/>
                  <a:gd name="T20" fmla="*/ 84 w 120"/>
                  <a:gd name="T21" fmla="*/ 4 h 278"/>
                  <a:gd name="T22" fmla="*/ 90 w 120"/>
                  <a:gd name="T23" fmla="*/ 0 h 278"/>
                  <a:gd name="T24" fmla="*/ 92 w 120"/>
                  <a:gd name="T25" fmla="*/ 0 h 278"/>
                  <a:gd name="T26" fmla="*/ 92 w 120"/>
                  <a:gd name="T27" fmla="*/ 0 h 278"/>
                  <a:gd name="T28" fmla="*/ 102 w 120"/>
                  <a:gd name="T29" fmla="*/ 2 h 278"/>
                  <a:gd name="T30" fmla="*/ 112 w 120"/>
                  <a:gd name="T31" fmla="*/ 8 h 278"/>
                  <a:gd name="T32" fmla="*/ 118 w 120"/>
                  <a:gd name="T33" fmla="*/ 16 h 278"/>
                  <a:gd name="T34" fmla="*/ 120 w 120"/>
                  <a:gd name="T35" fmla="*/ 28 h 278"/>
                  <a:gd name="T36" fmla="*/ 120 w 120"/>
                  <a:gd name="T37" fmla="*/ 120 h 278"/>
                  <a:gd name="T38" fmla="*/ 120 w 120"/>
                  <a:gd name="T39" fmla="*/ 120 h 278"/>
                  <a:gd name="T40" fmla="*/ 120 w 120"/>
                  <a:gd name="T41" fmla="*/ 128 h 278"/>
                  <a:gd name="T42" fmla="*/ 116 w 120"/>
                  <a:gd name="T43" fmla="*/ 136 h 278"/>
                  <a:gd name="T44" fmla="*/ 112 w 120"/>
                  <a:gd name="T45" fmla="*/ 142 h 278"/>
                  <a:gd name="T46" fmla="*/ 104 w 120"/>
                  <a:gd name="T47" fmla="*/ 146 h 278"/>
                  <a:gd name="T48" fmla="*/ 92 w 120"/>
                  <a:gd name="T49" fmla="*/ 250 h 278"/>
                  <a:gd name="T50" fmla="*/ 92 w 120"/>
                  <a:gd name="T51" fmla="*/ 250 h 278"/>
                  <a:gd name="T52" fmla="*/ 88 w 120"/>
                  <a:gd name="T53" fmla="*/ 260 h 278"/>
                  <a:gd name="T54" fmla="*/ 82 w 120"/>
                  <a:gd name="T55" fmla="*/ 270 h 278"/>
                  <a:gd name="T56" fmla="*/ 74 w 120"/>
                  <a:gd name="T57" fmla="*/ 276 h 278"/>
                  <a:gd name="T58" fmla="*/ 62 w 120"/>
                  <a:gd name="T59" fmla="*/ 278 h 278"/>
                  <a:gd name="T60" fmla="*/ 60 w 120"/>
                  <a:gd name="T61" fmla="*/ 278 h 278"/>
                  <a:gd name="T62" fmla="*/ 60 w 120"/>
                  <a:gd name="T63" fmla="*/ 278 h 278"/>
                  <a:gd name="T64" fmla="*/ 48 w 120"/>
                  <a:gd name="T65" fmla="*/ 276 h 278"/>
                  <a:gd name="T66" fmla="*/ 38 w 120"/>
                  <a:gd name="T67" fmla="*/ 270 h 278"/>
                  <a:gd name="T68" fmla="*/ 32 w 120"/>
                  <a:gd name="T69" fmla="*/ 260 h 278"/>
                  <a:gd name="T70" fmla="*/ 30 w 120"/>
                  <a:gd name="T71" fmla="*/ 250 h 278"/>
                  <a:gd name="T72" fmla="*/ 16 w 120"/>
                  <a:gd name="T73" fmla="*/ 146 h 278"/>
                  <a:gd name="T74" fmla="*/ 16 w 120"/>
                  <a:gd name="T75" fmla="*/ 146 h 278"/>
                  <a:gd name="T76" fmla="*/ 10 w 120"/>
                  <a:gd name="T77" fmla="*/ 142 h 278"/>
                  <a:gd name="T78" fmla="*/ 6 w 120"/>
                  <a:gd name="T79" fmla="*/ 136 h 278"/>
                  <a:gd name="T80" fmla="*/ 2 w 120"/>
                  <a:gd name="T81" fmla="*/ 128 h 278"/>
                  <a:gd name="T82" fmla="*/ 0 w 120"/>
                  <a:gd name="T83" fmla="*/ 120 h 278"/>
                  <a:gd name="T84" fmla="*/ 0 w 120"/>
                  <a:gd name="T85" fmla="*/ 28 h 278"/>
                  <a:gd name="T86" fmla="*/ 0 w 120"/>
                  <a:gd name="T87" fmla="*/ 28 h 278"/>
                  <a:gd name="T88" fmla="*/ 2 w 120"/>
                  <a:gd name="T89" fmla="*/ 16 h 278"/>
                  <a:gd name="T90" fmla="*/ 10 w 120"/>
                  <a:gd name="T91" fmla="*/ 8 h 278"/>
                  <a:gd name="T92" fmla="*/ 18 w 120"/>
                  <a:gd name="T93" fmla="*/ 2 h 278"/>
                  <a:gd name="T94" fmla="*/ 30 w 120"/>
                  <a:gd name="T9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78">
                    <a:moveTo>
                      <a:pt x="30" y="0"/>
                    </a:moveTo>
                    <a:lnTo>
                      <a:pt x="34" y="0"/>
                    </a:lnTo>
                    <a:lnTo>
                      <a:pt x="34" y="0"/>
                    </a:lnTo>
                    <a:lnTo>
                      <a:pt x="40" y="4"/>
                    </a:lnTo>
                    <a:lnTo>
                      <a:pt x="46" y="8"/>
                    </a:lnTo>
                    <a:lnTo>
                      <a:pt x="54" y="10"/>
                    </a:lnTo>
                    <a:lnTo>
                      <a:pt x="62" y="10"/>
                    </a:lnTo>
                    <a:lnTo>
                      <a:pt x="62" y="10"/>
                    </a:lnTo>
                    <a:lnTo>
                      <a:pt x="70" y="10"/>
                    </a:lnTo>
                    <a:lnTo>
                      <a:pt x="78" y="8"/>
                    </a:lnTo>
                    <a:lnTo>
                      <a:pt x="84" y="4"/>
                    </a:lnTo>
                    <a:lnTo>
                      <a:pt x="90" y="0"/>
                    </a:lnTo>
                    <a:lnTo>
                      <a:pt x="92" y="0"/>
                    </a:lnTo>
                    <a:lnTo>
                      <a:pt x="92" y="0"/>
                    </a:lnTo>
                    <a:lnTo>
                      <a:pt x="102" y="2"/>
                    </a:lnTo>
                    <a:lnTo>
                      <a:pt x="112" y="8"/>
                    </a:lnTo>
                    <a:lnTo>
                      <a:pt x="118" y="16"/>
                    </a:lnTo>
                    <a:lnTo>
                      <a:pt x="120" y="28"/>
                    </a:lnTo>
                    <a:lnTo>
                      <a:pt x="120" y="120"/>
                    </a:lnTo>
                    <a:lnTo>
                      <a:pt x="120" y="120"/>
                    </a:lnTo>
                    <a:lnTo>
                      <a:pt x="120" y="128"/>
                    </a:lnTo>
                    <a:lnTo>
                      <a:pt x="116" y="136"/>
                    </a:lnTo>
                    <a:lnTo>
                      <a:pt x="112" y="142"/>
                    </a:lnTo>
                    <a:lnTo>
                      <a:pt x="104" y="146"/>
                    </a:lnTo>
                    <a:lnTo>
                      <a:pt x="92" y="250"/>
                    </a:lnTo>
                    <a:lnTo>
                      <a:pt x="92" y="250"/>
                    </a:lnTo>
                    <a:lnTo>
                      <a:pt x="88" y="260"/>
                    </a:lnTo>
                    <a:lnTo>
                      <a:pt x="82" y="270"/>
                    </a:lnTo>
                    <a:lnTo>
                      <a:pt x="74" y="276"/>
                    </a:lnTo>
                    <a:lnTo>
                      <a:pt x="62" y="278"/>
                    </a:lnTo>
                    <a:lnTo>
                      <a:pt x="60" y="278"/>
                    </a:lnTo>
                    <a:lnTo>
                      <a:pt x="60" y="278"/>
                    </a:lnTo>
                    <a:lnTo>
                      <a:pt x="48" y="276"/>
                    </a:lnTo>
                    <a:lnTo>
                      <a:pt x="38" y="270"/>
                    </a:lnTo>
                    <a:lnTo>
                      <a:pt x="32" y="260"/>
                    </a:lnTo>
                    <a:lnTo>
                      <a:pt x="30" y="250"/>
                    </a:lnTo>
                    <a:lnTo>
                      <a:pt x="16" y="146"/>
                    </a:lnTo>
                    <a:lnTo>
                      <a:pt x="16" y="146"/>
                    </a:lnTo>
                    <a:lnTo>
                      <a:pt x="10" y="142"/>
                    </a:lnTo>
                    <a:lnTo>
                      <a:pt x="6" y="136"/>
                    </a:lnTo>
                    <a:lnTo>
                      <a:pt x="2" y="128"/>
                    </a:lnTo>
                    <a:lnTo>
                      <a:pt x="0" y="120"/>
                    </a:lnTo>
                    <a:lnTo>
                      <a:pt x="0" y="28"/>
                    </a:lnTo>
                    <a:lnTo>
                      <a:pt x="0" y="28"/>
                    </a:lnTo>
                    <a:lnTo>
                      <a:pt x="2" y="16"/>
                    </a:lnTo>
                    <a:lnTo>
                      <a:pt x="10" y="8"/>
                    </a:lnTo>
                    <a:lnTo>
                      <a:pt x="18" y="2"/>
                    </a:lnTo>
                    <a:lnTo>
                      <a:pt x="30" y="0"/>
                    </a:lnTo>
                    <a:close/>
                  </a:path>
                </a:pathLst>
              </a:custGeom>
              <a:solidFill>
                <a:srgbClr val="5F4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67" name="Group 166"/>
              <p:cNvGrpSpPr/>
              <p:nvPr/>
            </p:nvGrpSpPr>
            <p:grpSpPr>
              <a:xfrm>
                <a:off x="5766055" y="3950087"/>
                <a:ext cx="1776718" cy="1632441"/>
                <a:chOff x="5766055" y="3950087"/>
                <a:chExt cx="1776718" cy="1632441"/>
              </a:xfrm>
            </p:grpSpPr>
            <p:sp>
              <p:nvSpPr>
                <p:cNvPr id="168" name="Freeform 52"/>
                <p:cNvSpPr>
                  <a:spLocks/>
                </p:cNvSpPr>
                <p:nvPr/>
              </p:nvSpPr>
              <p:spPr bwMode="auto">
                <a:xfrm>
                  <a:off x="7339607" y="3950087"/>
                  <a:ext cx="163331" cy="163331"/>
                </a:xfrm>
                <a:custGeom>
                  <a:avLst/>
                  <a:gdLst>
                    <a:gd name="T0" fmla="*/ 0 w 82"/>
                    <a:gd name="T1" fmla="*/ 40 h 82"/>
                    <a:gd name="T2" fmla="*/ 0 w 82"/>
                    <a:gd name="T3" fmla="*/ 40 h 82"/>
                    <a:gd name="T4" fmla="*/ 2 w 82"/>
                    <a:gd name="T5" fmla="*/ 48 h 82"/>
                    <a:gd name="T6" fmla="*/ 4 w 82"/>
                    <a:gd name="T7" fmla="*/ 56 h 82"/>
                    <a:gd name="T8" fmla="*/ 8 w 82"/>
                    <a:gd name="T9" fmla="*/ 64 h 82"/>
                    <a:gd name="T10" fmla="*/ 12 w 82"/>
                    <a:gd name="T11" fmla="*/ 70 h 82"/>
                    <a:gd name="T12" fmla="*/ 18 w 82"/>
                    <a:gd name="T13" fmla="*/ 74 h 82"/>
                    <a:gd name="T14" fmla="*/ 26 w 82"/>
                    <a:gd name="T15" fmla="*/ 78 h 82"/>
                    <a:gd name="T16" fmla="*/ 34 w 82"/>
                    <a:gd name="T17" fmla="*/ 80 h 82"/>
                    <a:gd name="T18" fmla="*/ 42 w 82"/>
                    <a:gd name="T19" fmla="*/ 82 h 82"/>
                    <a:gd name="T20" fmla="*/ 42 w 82"/>
                    <a:gd name="T21" fmla="*/ 82 h 82"/>
                    <a:gd name="T22" fmla="*/ 50 w 82"/>
                    <a:gd name="T23" fmla="*/ 80 h 82"/>
                    <a:gd name="T24" fmla="*/ 58 w 82"/>
                    <a:gd name="T25" fmla="*/ 78 h 82"/>
                    <a:gd name="T26" fmla="*/ 64 w 82"/>
                    <a:gd name="T27" fmla="*/ 74 h 82"/>
                    <a:gd name="T28" fmla="*/ 70 w 82"/>
                    <a:gd name="T29" fmla="*/ 70 h 82"/>
                    <a:gd name="T30" fmla="*/ 76 w 82"/>
                    <a:gd name="T31" fmla="*/ 64 h 82"/>
                    <a:gd name="T32" fmla="*/ 80 w 82"/>
                    <a:gd name="T33" fmla="*/ 56 h 82"/>
                    <a:gd name="T34" fmla="*/ 82 w 82"/>
                    <a:gd name="T35" fmla="*/ 48 h 82"/>
                    <a:gd name="T36" fmla="*/ 82 w 82"/>
                    <a:gd name="T37" fmla="*/ 40 h 82"/>
                    <a:gd name="T38" fmla="*/ 82 w 82"/>
                    <a:gd name="T39" fmla="*/ 40 h 82"/>
                    <a:gd name="T40" fmla="*/ 82 w 82"/>
                    <a:gd name="T41" fmla="*/ 32 h 82"/>
                    <a:gd name="T42" fmla="*/ 80 w 82"/>
                    <a:gd name="T43" fmla="*/ 24 h 82"/>
                    <a:gd name="T44" fmla="*/ 76 w 82"/>
                    <a:gd name="T45" fmla="*/ 18 h 82"/>
                    <a:gd name="T46" fmla="*/ 70 w 82"/>
                    <a:gd name="T47" fmla="*/ 12 h 82"/>
                    <a:gd name="T48" fmla="*/ 64 w 82"/>
                    <a:gd name="T49" fmla="*/ 8 h 82"/>
                    <a:gd name="T50" fmla="*/ 58 w 82"/>
                    <a:gd name="T51" fmla="*/ 4 h 82"/>
                    <a:gd name="T52" fmla="*/ 50 w 82"/>
                    <a:gd name="T53" fmla="*/ 0 h 82"/>
                    <a:gd name="T54" fmla="*/ 42 w 82"/>
                    <a:gd name="T55" fmla="*/ 0 h 82"/>
                    <a:gd name="T56" fmla="*/ 42 w 82"/>
                    <a:gd name="T57" fmla="*/ 0 h 82"/>
                    <a:gd name="T58" fmla="*/ 34 w 82"/>
                    <a:gd name="T59" fmla="*/ 0 h 82"/>
                    <a:gd name="T60" fmla="*/ 26 w 82"/>
                    <a:gd name="T61" fmla="*/ 4 h 82"/>
                    <a:gd name="T62" fmla="*/ 18 w 82"/>
                    <a:gd name="T63" fmla="*/ 8 h 82"/>
                    <a:gd name="T64" fmla="*/ 12 w 82"/>
                    <a:gd name="T65" fmla="*/ 12 h 82"/>
                    <a:gd name="T66" fmla="*/ 8 w 82"/>
                    <a:gd name="T67" fmla="*/ 18 h 82"/>
                    <a:gd name="T68" fmla="*/ 4 w 82"/>
                    <a:gd name="T69" fmla="*/ 24 h 82"/>
                    <a:gd name="T70" fmla="*/ 2 w 82"/>
                    <a:gd name="T71" fmla="*/ 32 h 82"/>
                    <a:gd name="T72" fmla="*/ 0 w 82"/>
                    <a:gd name="T7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82">
                      <a:moveTo>
                        <a:pt x="0" y="40"/>
                      </a:moveTo>
                      <a:lnTo>
                        <a:pt x="0" y="40"/>
                      </a:lnTo>
                      <a:lnTo>
                        <a:pt x="2" y="48"/>
                      </a:lnTo>
                      <a:lnTo>
                        <a:pt x="4" y="56"/>
                      </a:lnTo>
                      <a:lnTo>
                        <a:pt x="8" y="64"/>
                      </a:lnTo>
                      <a:lnTo>
                        <a:pt x="12" y="70"/>
                      </a:lnTo>
                      <a:lnTo>
                        <a:pt x="18" y="74"/>
                      </a:lnTo>
                      <a:lnTo>
                        <a:pt x="26" y="78"/>
                      </a:lnTo>
                      <a:lnTo>
                        <a:pt x="34" y="80"/>
                      </a:lnTo>
                      <a:lnTo>
                        <a:pt x="42" y="82"/>
                      </a:lnTo>
                      <a:lnTo>
                        <a:pt x="42" y="82"/>
                      </a:lnTo>
                      <a:lnTo>
                        <a:pt x="50" y="80"/>
                      </a:lnTo>
                      <a:lnTo>
                        <a:pt x="58" y="78"/>
                      </a:lnTo>
                      <a:lnTo>
                        <a:pt x="64" y="74"/>
                      </a:lnTo>
                      <a:lnTo>
                        <a:pt x="70" y="70"/>
                      </a:lnTo>
                      <a:lnTo>
                        <a:pt x="76" y="64"/>
                      </a:lnTo>
                      <a:lnTo>
                        <a:pt x="80" y="56"/>
                      </a:lnTo>
                      <a:lnTo>
                        <a:pt x="82" y="48"/>
                      </a:lnTo>
                      <a:lnTo>
                        <a:pt x="82" y="40"/>
                      </a:lnTo>
                      <a:lnTo>
                        <a:pt x="82" y="40"/>
                      </a:lnTo>
                      <a:lnTo>
                        <a:pt x="82" y="32"/>
                      </a:lnTo>
                      <a:lnTo>
                        <a:pt x="80" y="24"/>
                      </a:lnTo>
                      <a:lnTo>
                        <a:pt x="76" y="18"/>
                      </a:lnTo>
                      <a:lnTo>
                        <a:pt x="70" y="12"/>
                      </a:lnTo>
                      <a:lnTo>
                        <a:pt x="64" y="8"/>
                      </a:lnTo>
                      <a:lnTo>
                        <a:pt x="58" y="4"/>
                      </a:lnTo>
                      <a:lnTo>
                        <a:pt x="50" y="0"/>
                      </a:lnTo>
                      <a:lnTo>
                        <a:pt x="42" y="0"/>
                      </a:lnTo>
                      <a:lnTo>
                        <a:pt x="42" y="0"/>
                      </a:lnTo>
                      <a:lnTo>
                        <a:pt x="34" y="0"/>
                      </a:lnTo>
                      <a:lnTo>
                        <a:pt x="26" y="4"/>
                      </a:lnTo>
                      <a:lnTo>
                        <a:pt x="18" y="8"/>
                      </a:lnTo>
                      <a:lnTo>
                        <a:pt x="12" y="12"/>
                      </a:lnTo>
                      <a:lnTo>
                        <a:pt x="8" y="18"/>
                      </a:lnTo>
                      <a:lnTo>
                        <a:pt x="4" y="24"/>
                      </a:lnTo>
                      <a:lnTo>
                        <a:pt x="2" y="32"/>
                      </a:lnTo>
                      <a:lnTo>
                        <a:pt x="0" y="40"/>
                      </a:lnTo>
                      <a:close/>
                    </a:path>
                  </a:pathLst>
                </a:custGeom>
                <a:solidFill>
                  <a:srgbClr val="5F4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54"/>
                <p:cNvSpPr>
                  <a:spLocks/>
                </p:cNvSpPr>
                <p:nvPr/>
              </p:nvSpPr>
              <p:spPr bwMode="auto">
                <a:xfrm>
                  <a:off x="7303753" y="4121385"/>
                  <a:ext cx="239020" cy="553731"/>
                </a:xfrm>
                <a:custGeom>
                  <a:avLst/>
                  <a:gdLst>
                    <a:gd name="T0" fmla="*/ 28 w 120"/>
                    <a:gd name="T1" fmla="*/ 0 h 278"/>
                    <a:gd name="T2" fmla="*/ 32 w 120"/>
                    <a:gd name="T3" fmla="*/ 0 h 278"/>
                    <a:gd name="T4" fmla="*/ 32 w 120"/>
                    <a:gd name="T5" fmla="*/ 0 h 278"/>
                    <a:gd name="T6" fmla="*/ 38 w 120"/>
                    <a:gd name="T7" fmla="*/ 4 h 278"/>
                    <a:gd name="T8" fmla="*/ 44 w 120"/>
                    <a:gd name="T9" fmla="*/ 8 h 278"/>
                    <a:gd name="T10" fmla="*/ 52 w 120"/>
                    <a:gd name="T11" fmla="*/ 10 h 278"/>
                    <a:gd name="T12" fmla="*/ 60 w 120"/>
                    <a:gd name="T13" fmla="*/ 10 h 278"/>
                    <a:gd name="T14" fmla="*/ 60 w 120"/>
                    <a:gd name="T15" fmla="*/ 10 h 278"/>
                    <a:gd name="T16" fmla="*/ 68 w 120"/>
                    <a:gd name="T17" fmla="*/ 10 h 278"/>
                    <a:gd name="T18" fmla="*/ 76 w 120"/>
                    <a:gd name="T19" fmla="*/ 8 h 278"/>
                    <a:gd name="T20" fmla="*/ 82 w 120"/>
                    <a:gd name="T21" fmla="*/ 4 h 278"/>
                    <a:gd name="T22" fmla="*/ 88 w 120"/>
                    <a:gd name="T23" fmla="*/ 0 h 278"/>
                    <a:gd name="T24" fmla="*/ 90 w 120"/>
                    <a:gd name="T25" fmla="*/ 0 h 278"/>
                    <a:gd name="T26" fmla="*/ 90 w 120"/>
                    <a:gd name="T27" fmla="*/ 0 h 278"/>
                    <a:gd name="T28" fmla="*/ 102 w 120"/>
                    <a:gd name="T29" fmla="*/ 2 h 278"/>
                    <a:gd name="T30" fmla="*/ 110 w 120"/>
                    <a:gd name="T31" fmla="*/ 8 h 278"/>
                    <a:gd name="T32" fmla="*/ 116 w 120"/>
                    <a:gd name="T33" fmla="*/ 18 h 278"/>
                    <a:gd name="T34" fmla="*/ 120 w 120"/>
                    <a:gd name="T35" fmla="*/ 28 h 278"/>
                    <a:gd name="T36" fmla="*/ 120 w 120"/>
                    <a:gd name="T37" fmla="*/ 120 h 278"/>
                    <a:gd name="T38" fmla="*/ 120 w 120"/>
                    <a:gd name="T39" fmla="*/ 120 h 278"/>
                    <a:gd name="T40" fmla="*/ 118 w 120"/>
                    <a:gd name="T41" fmla="*/ 128 h 278"/>
                    <a:gd name="T42" fmla="*/ 114 w 120"/>
                    <a:gd name="T43" fmla="*/ 136 h 278"/>
                    <a:gd name="T44" fmla="*/ 110 w 120"/>
                    <a:gd name="T45" fmla="*/ 142 h 278"/>
                    <a:gd name="T46" fmla="*/ 102 w 120"/>
                    <a:gd name="T47" fmla="*/ 146 h 278"/>
                    <a:gd name="T48" fmla="*/ 90 w 120"/>
                    <a:gd name="T49" fmla="*/ 250 h 278"/>
                    <a:gd name="T50" fmla="*/ 90 w 120"/>
                    <a:gd name="T51" fmla="*/ 250 h 278"/>
                    <a:gd name="T52" fmla="*/ 88 w 120"/>
                    <a:gd name="T53" fmla="*/ 260 h 278"/>
                    <a:gd name="T54" fmla="*/ 82 w 120"/>
                    <a:gd name="T55" fmla="*/ 270 h 278"/>
                    <a:gd name="T56" fmla="*/ 72 w 120"/>
                    <a:gd name="T57" fmla="*/ 276 h 278"/>
                    <a:gd name="T58" fmla="*/ 60 w 120"/>
                    <a:gd name="T59" fmla="*/ 278 h 278"/>
                    <a:gd name="T60" fmla="*/ 58 w 120"/>
                    <a:gd name="T61" fmla="*/ 278 h 278"/>
                    <a:gd name="T62" fmla="*/ 58 w 120"/>
                    <a:gd name="T63" fmla="*/ 278 h 278"/>
                    <a:gd name="T64" fmla="*/ 46 w 120"/>
                    <a:gd name="T65" fmla="*/ 276 h 278"/>
                    <a:gd name="T66" fmla="*/ 38 w 120"/>
                    <a:gd name="T67" fmla="*/ 270 h 278"/>
                    <a:gd name="T68" fmla="*/ 30 w 120"/>
                    <a:gd name="T69" fmla="*/ 260 h 278"/>
                    <a:gd name="T70" fmla="*/ 28 w 120"/>
                    <a:gd name="T71" fmla="*/ 250 h 278"/>
                    <a:gd name="T72" fmla="*/ 16 w 120"/>
                    <a:gd name="T73" fmla="*/ 146 h 278"/>
                    <a:gd name="T74" fmla="*/ 16 w 120"/>
                    <a:gd name="T75" fmla="*/ 146 h 278"/>
                    <a:gd name="T76" fmla="*/ 8 w 120"/>
                    <a:gd name="T77" fmla="*/ 142 h 278"/>
                    <a:gd name="T78" fmla="*/ 4 w 120"/>
                    <a:gd name="T79" fmla="*/ 136 h 278"/>
                    <a:gd name="T80" fmla="*/ 0 w 120"/>
                    <a:gd name="T81" fmla="*/ 128 h 278"/>
                    <a:gd name="T82" fmla="*/ 0 w 120"/>
                    <a:gd name="T83" fmla="*/ 120 h 278"/>
                    <a:gd name="T84" fmla="*/ 0 w 120"/>
                    <a:gd name="T85" fmla="*/ 28 h 278"/>
                    <a:gd name="T86" fmla="*/ 0 w 120"/>
                    <a:gd name="T87" fmla="*/ 28 h 278"/>
                    <a:gd name="T88" fmla="*/ 2 w 120"/>
                    <a:gd name="T89" fmla="*/ 18 h 278"/>
                    <a:gd name="T90" fmla="*/ 8 w 120"/>
                    <a:gd name="T91" fmla="*/ 8 h 278"/>
                    <a:gd name="T92" fmla="*/ 16 w 120"/>
                    <a:gd name="T93" fmla="*/ 2 h 278"/>
                    <a:gd name="T94" fmla="*/ 28 w 120"/>
                    <a:gd name="T9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78">
                      <a:moveTo>
                        <a:pt x="28" y="0"/>
                      </a:moveTo>
                      <a:lnTo>
                        <a:pt x="32" y="0"/>
                      </a:lnTo>
                      <a:lnTo>
                        <a:pt x="32" y="0"/>
                      </a:lnTo>
                      <a:lnTo>
                        <a:pt x="38" y="4"/>
                      </a:lnTo>
                      <a:lnTo>
                        <a:pt x="44" y="8"/>
                      </a:lnTo>
                      <a:lnTo>
                        <a:pt x="52" y="10"/>
                      </a:lnTo>
                      <a:lnTo>
                        <a:pt x="60" y="10"/>
                      </a:lnTo>
                      <a:lnTo>
                        <a:pt x="60" y="10"/>
                      </a:lnTo>
                      <a:lnTo>
                        <a:pt x="68" y="10"/>
                      </a:lnTo>
                      <a:lnTo>
                        <a:pt x="76" y="8"/>
                      </a:lnTo>
                      <a:lnTo>
                        <a:pt x="82" y="4"/>
                      </a:lnTo>
                      <a:lnTo>
                        <a:pt x="88" y="0"/>
                      </a:lnTo>
                      <a:lnTo>
                        <a:pt x="90" y="0"/>
                      </a:lnTo>
                      <a:lnTo>
                        <a:pt x="90" y="0"/>
                      </a:lnTo>
                      <a:lnTo>
                        <a:pt x="102" y="2"/>
                      </a:lnTo>
                      <a:lnTo>
                        <a:pt x="110" y="8"/>
                      </a:lnTo>
                      <a:lnTo>
                        <a:pt x="116" y="18"/>
                      </a:lnTo>
                      <a:lnTo>
                        <a:pt x="120" y="28"/>
                      </a:lnTo>
                      <a:lnTo>
                        <a:pt x="120" y="120"/>
                      </a:lnTo>
                      <a:lnTo>
                        <a:pt x="120" y="120"/>
                      </a:lnTo>
                      <a:lnTo>
                        <a:pt x="118" y="128"/>
                      </a:lnTo>
                      <a:lnTo>
                        <a:pt x="114" y="136"/>
                      </a:lnTo>
                      <a:lnTo>
                        <a:pt x="110" y="142"/>
                      </a:lnTo>
                      <a:lnTo>
                        <a:pt x="102" y="146"/>
                      </a:lnTo>
                      <a:lnTo>
                        <a:pt x="90" y="250"/>
                      </a:lnTo>
                      <a:lnTo>
                        <a:pt x="90" y="250"/>
                      </a:lnTo>
                      <a:lnTo>
                        <a:pt x="88" y="260"/>
                      </a:lnTo>
                      <a:lnTo>
                        <a:pt x="82" y="270"/>
                      </a:lnTo>
                      <a:lnTo>
                        <a:pt x="72" y="276"/>
                      </a:lnTo>
                      <a:lnTo>
                        <a:pt x="60" y="278"/>
                      </a:lnTo>
                      <a:lnTo>
                        <a:pt x="58" y="278"/>
                      </a:lnTo>
                      <a:lnTo>
                        <a:pt x="58" y="278"/>
                      </a:lnTo>
                      <a:lnTo>
                        <a:pt x="46" y="276"/>
                      </a:lnTo>
                      <a:lnTo>
                        <a:pt x="38" y="270"/>
                      </a:lnTo>
                      <a:lnTo>
                        <a:pt x="30" y="260"/>
                      </a:lnTo>
                      <a:lnTo>
                        <a:pt x="28" y="250"/>
                      </a:lnTo>
                      <a:lnTo>
                        <a:pt x="16" y="146"/>
                      </a:lnTo>
                      <a:lnTo>
                        <a:pt x="16" y="146"/>
                      </a:lnTo>
                      <a:lnTo>
                        <a:pt x="8" y="142"/>
                      </a:lnTo>
                      <a:lnTo>
                        <a:pt x="4" y="136"/>
                      </a:lnTo>
                      <a:lnTo>
                        <a:pt x="0" y="128"/>
                      </a:lnTo>
                      <a:lnTo>
                        <a:pt x="0" y="120"/>
                      </a:lnTo>
                      <a:lnTo>
                        <a:pt x="0" y="28"/>
                      </a:lnTo>
                      <a:lnTo>
                        <a:pt x="0" y="28"/>
                      </a:lnTo>
                      <a:lnTo>
                        <a:pt x="2" y="18"/>
                      </a:lnTo>
                      <a:lnTo>
                        <a:pt x="8" y="8"/>
                      </a:lnTo>
                      <a:lnTo>
                        <a:pt x="16" y="2"/>
                      </a:lnTo>
                      <a:lnTo>
                        <a:pt x="28" y="0"/>
                      </a:lnTo>
                      <a:close/>
                    </a:path>
                  </a:pathLst>
                </a:custGeom>
                <a:solidFill>
                  <a:srgbClr val="5F4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56"/>
                <p:cNvSpPr>
                  <a:spLocks/>
                </p:cNvSpPr>
                <p:nvPr/>
              </p:nvSpPr>
              <p:spPr bwMode="auto">
                <a:xfrm>
                  <a:off x="6761973" y="4857497"/>
                  <a:ext cx="163332" cy="159347"/>
                </a:xfrm>
                <a:custGeom>
                  <a:avLst/>
                  <a:gdLst>
                    <a:gd name="T0" fmla="*/ 0 w 82"/>
                    <a:gd name="T1" fmla="*/ 40 h 80"/>
                    <a:gd name="T2" fmla="*/ 0 w 82"/>
                    <a:gd name="T3" fmla="*/ 40 h 80"/>
                    <a:gd name="T4" fmla="*/ 2 w 82"/>
                    <a:gd name="T5" fmla="*/ 48 h 80"/>
                    <a:gd name="T6" fmla="*/ 4 w 82"/>
                    <a:gd name="T7" fmla="*/ 56 h 80"/>
                    <a:gd name="T8" fmla="*/ 8 w 82"/>
                    <a:gd name="T9" fmla="*/ 62 h 80"/>
                    <a:gd name="T10" fmla="*/ 12 w 82"/>
                    <a:gd name="T11" fmla="*/ 70 h 80"/>
                    <a:gd name="T12" fmla="*/ 18 w 82"/>
                    <a:gd name="T13" fmla="*/ 74 h 80"/>
                    <a:gd name="T14" fmla="*/ 26 w 82"/>
                    <a:gd name="T15" fmla="*/ 78 h 80"/>
                    <a:gd name="T16" fmla="*/ 32 w 82"/>
                    <a:gd name="T17" fmla="*/ 80 h 80"/>
                    <a:gd name="T18" fmla="*/ 42 w 82"/>
                    <a:gd name="T19" fmla="*/ 80 h 80"/>
                    <a:gd name="T20" fmla="*/ 42 w 82"/>
                    <a:gd name="T21" fmla="*/ 80 h 80"/>
                    <a:gd name="T22" fmla="*/ 50 w 82"/>
                    <a:gd name="T23" fmla="*/ 80 h 80"/>
                    <a:gd name="T24" fmla="*/ 56 w 82"/>
                    <a:gd name="T25" fmla="*/ 78 h 80"/>
                    <a:gd name="T26" fmla="*/ 64 w 82"/>
                    <a:gd name="T27" fmla="*/ 74 h 80"/>
                    <a:gd name="T28" fmla="*/ 70 w 82"/>
                    <a:gd name="T29" fmla="*/ 70 h 80"/>
                    <a:gd name="T30" fmla="*/ 74 w 82"/>
                    <a:gd name="T31" fmla="*/ 62 h 80"/>
                    <a:gd name="T32" fmla="*/ 78 w 82"/>
                    <a:gd name="T33" fmla="*/ 56 h 80"/>
                    <a:gd name="T34" fmla="*/ 80 w 82"/>
                    <a:gd name="T35" fmla="*/ 48 h 80"/>
                    <a:gd name="T36" fmla="*/ 82 w 82"/>
                    <a:gd name="T37" fmla="*/ 40 h 80"/>
                    <a:gd name="T38" fmla="*/ 82 w 82"/>
                    <a:gd name="T39" fmla="*/ 40 h 80"/>
                    <a:gd name="T40" fmla="*/ 80 w 82"/>
                    <a:gd name="T41" fmla="*/ 32 h 80"/>
                    <a:gd name="T42" fmla="*/ 78 w 82"/>
                    <a:gd name="T43" fmla="*/ 24 h 80"/>
                    <a:gd name="T44" fmla="*/ 74 w 82"/>
                    <a:gd name="T45" fmla="*/ 18 h 80"/>
                    <a:gd name="T46" fmla="*/ 70 w 82"/>
                    <a:gd name="T47" fmla="*/ 12 h 80"/>
                    <a:gd name="T48" fmla="*/ 64 w 82"/>
                    <a:gd name="T49" fmla="*/ 6 h 80"/>
                    <a:gd name="T50" fmla="*/ 56 w 82"/>
                    <a:gd name="T51" fmla="*/ 2 h 80"/>
                    <a:gd name="T52" fmla="*/ 50 w 82"/>
                    <a:gd name="T53" fmla="*/ 0 h 80"/>
                    <a:gd name="T54" fmla="*/ 42 w 82"/>
                    <a:gd name="T55" fmla="*/ 0 h 80"/>
                    <a:gd name="T56" fmla="*/ 42 w 82"/>
                    <a:gd name="T57" fmla="*/ 0 h 80"/>
                    <a:gd name="T58" fmla="*/ 32 w 82"/>
                    <a:gd name="T59" fmla="*/ 0 h 80"/>
                    <a:gd name="T60" fmla="*/ 26 w 82"/>
                    <a:gd name="T61" fmla="*/ 2 h 80"/>
                    <a:gd name="T62" fmla="*/ 18 w 82"/>
                    <a:gd name="T63" fmla="*/ 6 h 80"/>
                    <a:gd name="T64" fmla="*/ 12 w 82"/>
                    <a:gd name="T65" fmla="*/ 12 h 80"/>
                    <a:gd name="T66" fmla="*/ 8 w 82"/>
                    <a:gd name="T67" fmla="*/ 18 h 80"/>
                    <a:gd name="T68" fmla="*/ 4 w 82"/>
                    <a:gd name="T69" fmla="*/ 24 h 80"/>
                    <a:gd name="T70" fmla="*/ 2 w 82"/>
                    <a:gd name="T71" fmla="*/ 32 h 80"/>
                    <a:gd name="T72" fmla="*/ 0 w 82"/>
                    <a:gd name="T73"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80">
                      <a:moveTo>
                        <a:pt x="0" y="40"/>
                      </a:moveTo>
                      <a:lnTo>
                        <a:pt x="0" y="40"/>
                      </a:lnTo>
                      <a:lnTo>
                        <a:pt x="2" y="48"/>
                      </a:lnTo>
                      <a:lnTo>
                        <a:pt x="4" y="56"/>
                      </a:lnTo>
                      <a:lnTo>
                        <a:pt x="8" y="62"/>
                      </a:lnTo>
                      <a:lnTo>
                        <a:pt x="12" y="70"/>
                      </a:lnTo>
                      <a:lnTo>
                        <a:pt x="18" y="74"/>
                      </a:lnTo>
                      <a:lnTo>
                        <a:pt x="26" y="78"/>
                      </a:lnTo>
                      <a:lnTo>
                        <a:pt x="32" y="80"/>
                      </a:lnTo>
                      <a:lnTo>
                        <a:pt x="42" y="80"/>
                      </a:lnTo>
                      <a:lnTo>
                        <a:pt x="42" y="80"/>
                      </a:lnTo>
                      <a:lnTo>
                        <a:pt x="50" y="80"/>
                      </a:lnTo>
                      <a:lnTo>
                        <a:pt x="56" y="78"/>
                      </a:lnTo>
                      <a:lnTo>
                        <a:pt x="64" y="74"/>
                      </a:lnTo>
                      <a:lnTo>
                        <a:pt x="70" y="70"/>
                      </a:lnTo>
                      <a:lnTo>
                        <a:pt x="74" y="62"/>
                      </a:lnTo>
                      <a:lnTo>
                        <a:pt x="78" y="56"/>
                      </a:lnTo>
                      <a:lnTo>
                        <a:pt x="80" y="48"/>
                      </a:lnTo>
                      <a:lnTo>
                        <a:pt x="82" y="40"/>
                      </a:lnTo>
                      <a:lnTo>
                        <a:pt x="82" y="40"/>
                      </a:lnTo>
                      <a:lnTo>
                        <a:pt x="80" y="32"/>
                      </a:lnTo>
                      <a:lnTo>
                        <a:pt x="78" y="24"/>
                      </a:lnTo>
                      <a:lnTo>
                        <a:pt x="74" y="18"/>
                      </a:lnTo>
                      <a:lnTo>
                        <a:pt x="70" y="12"/>
                      </a:lnTo>
                      <a:lnTo>
                        <a:pt x="64" y="6"/>
                      </a:lnTo>
                      <a:lnTo>
                        <a:pt x="56" y="2"/>
                      </a:lnTo>
                      <a:lnTo>
                        <a:pt x="50" y="0"/>
                      </a:lnTo>
                      <a:lnTo>
                        <a:pt x="42" y="0"/>
                      </a:lnTo>
                      <a:lnTo>
                        <a:pt x="42" y="0"/>
                      </a:lnTo>
                      <a:lnTo>
                        <a:pt x="32" y="0"/>
                      </a:lnTo>
                      <a:lnTo>
                        <a:pt x="26" y="2"/>
                      </a:lnTo>
                      <a:lnTo>
                        <a:pt x="18" y="6"/>
                      </a:lnTo>
                      <a:lnTo>
                        <a:pt x="12" y="12"/>
                      </a:lnTo>
                      <a:lnTo>
                        <a:pt x="8" y="18"/>
                      </a:lnTo>
                      <a:lnTo>
                        <a:pt x="4" y="24"/>
                      </a:lnTo>
                      <a:lnTo>
                        <a:pt x="2" y="32"/>
                      </a:lnTo>
                      <a:lnTo>
                        <a:pt x="0" y="40"/>
                      </a:lnTo>
                      <a:close/>
                    </a:path>
                  </a:pathLst>
                </a:custGeom>
                <a:solidFill>
                  <a:srgbClr val="5F4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59"/>
                <p:cNvSpPr>
                  <a:spLocks/>
                </p:cNvSpPr>
                <p:nvPr/>
              </p:nvSpPr>
              <p:spPr bwMode="auto">
                <a:xfrm>
                  <a:off x="6722136" y="4842429"/>
                  <a:ext cx="239019" cy="553731"/>
                </a:xfrm>
                <a:custGeom>
                  <a:avLst/>
                  <a:gdLst>
                    <a:gd name="T0" fmla="*/ 30 w 120"/>
                    <a:gd name="T1" fmla="*/ 0 h 278"/>
                    <a:gd name="T2" fmla="*/ 34 w 120"/>
                    <a:gd name="T3" fmla="*/ 0 h 278"/>
                    <a:gd name="T4" fmla="*/ 34 w 120"/>
                    <a:gd name="T5" fmla="*/ 0 h 278"/>
                    <a:gd name="T6" fmla="*/ 40 w 120"/>
                    <a:gd name="T7" fmla="*/ 4 h 278"/>
                    <a:gd name="T8" fmla="*/ 46 w 120"/>
                    <a:gd name="T9" fmla="*/ 8 h 278"/>
                    <a:gd name="T10" fmla="*/ 54 w 120"/>
                    <a:gd name="T11" fmla="*/ 10 h 278"/>
                    <a:gd name="T12" fmla="*/ 62 w 120"/>
                    <a:gd name="T13" fmla="*/ 10 h 278"/>
                    <a:gd name="T14" fmla="*/ 62 w 120"/>
                    <a:gd name="T15" fmla="*/ 10 h 278"/>
                    <a:gd name="T16" fmla="*/ 70 w 120"/>
                    <a:gd name="T17" fmla="*/ 10 h 278"/>
                    <a:gd name="T18" fmla="*/ 78 w 120"/>
                    <a:gd name="T19" fmla="*/ 8 h 278"/>
                    <a:gd name="T20" fmla="*/ 84 w 120"/>
                    <a:gd name="T21" fmla="*/ 4 h 278"/>
                    <a:gd name="T22" fmla="*/ 90 w 120"/>
                    <a:gd name="T23" fmla="*/ 0 h 278"/>
                    <a:gd name="T24" fmla="*/ 92 w 120"/>
                    <a:gd name="T25" fmla="*/ 0 h 278"/>
                    <a:gd name="T26" fmla="*/ 92 w 120"/>
                    <a:gd name="T27" fmla="*/ 0 h 278"/>
                    <a:gd name="T28" fmla="*/ 102 w 120"/>
                    <a:gd name="T29" fmla="*/ 2 h 278"/>
                    <a:gd name="T30" fmla="*/ 112 w 120"/>
                    <a:gd name="T31" fmla="*/ 8 h 278"/>
                    <a:gd name="T32" fmla="*/ 118 w 120"/>
                    <a:gd name="T33" fmla="*/ 16 h 278"/>
                    <a:gd name="T34" fmla="*/ 120 w 120"/>
                    <a:gd name="T35" fmla="*/ 28 h 278"/>
                    <a:gd name="T36" fmla="*/ 120 w 120"/>
                    <a:gd name="T37" fmla="*/ 120 h 278"/>
                    <a:gd name="T38" fmla="*/ 120 w 120"/>
                    <a:gd name="T39" fmla="*/ 120 h 278"/>
                    <a:gd name="T40" fmla="*/ 120 w 120"/>
                    <a:gd name="T41" fmla="*/ 128 h 278"/>
                    <a:gd name="T42" fmla="*/ 116 w 120"/>
                    <a:gd name="T43" fmla="*/ 136 h 278"/>
                    <a:gd name="T44" fmla="*/ 112 w 120"/>
                    <a:gd name="T45" fmla="*/ 142 h 278"/>
                    <a:gd name="T46" fmla="*/ 104 w 120"/>
                    <a:gd name="T47" fmla="*/ 146 h 278"/>
                    <a:gd name="T48" fmla="*/ 92 w 120"/>
                    <a:gd name="T49" fmla="*/ 250 h 278"/>
                    <a:gd name="T50" fmla="*/ 92 w 120"/>
                    <a:gd name="T51" fmla="*/ 250 h 278"/>
                    <a:gd name="T52" fmla="*/ 88 w 120"/>
                    <a:gd name="T53" fmla="*/ 260 h 278"/>
                    <a:gd name="T54" fmla="*/ 82 w 120"/>
                    <a:gd name="T55" fmla="*/ 270 h 278"/>
                    <a:gd name="T56" fmla="*/ 74 w 120"/>
                    <a:gd name="T57" fmla="*/ 276 h 278"/>
                    <a:gd name="T58" fmla="*/ 62 w 120"/>
                    <a:gd name="T59" fmla="*/ 278 h 278"/>
                    <a:gd name="T60" fmla="*/ 60 w 120"/>
                    <a:gd name="T61" fmla="*/ 278 h 278"/>
                    <a:gd name="T62" fmla="*/ 60 w 120"/>
                    <a:gd name="T63" fmla="*/ 278 h 278"/>
                    <a:gd name="T64" fmla="*/ 48 w 120"/>
                    <a:gd name="T65" fmla="*/ 276 h 278"/>
                    <a:gd name="T66" fmla="*/ 38 w 120"/>
                    <a:gd name="T67" fmla="*/ 270 h 278"/>
                    <a:gd name="T68" fmla="*/ 32 w 120"/>
                    <a:gd name="T69" fmla="*/ 260 h 278"/>
                    <a:gd name="T70" fmla="*/ 30 w 120"/>
                    <a:gd name="T71" fmla="*/ 250 h 278"/>
                    <a:gd name="T72" fmla="*/ 16 w 120"/>
                    <a:gd name="T73" fmla="*/ 146 h 278"/>
                    <a:gd name="T74" fmla="*/ 16 w 120"/>
                    <a:gd name="T75" fmla="*/ 146 h 278"/>
                    <a:gd name="T76" fmla="*/ 10 w 120"/>
                    <a:gd name="T77" fmla="*/ 142 h 278"/>
                    <a:gd name="T78" fmla="*/ 6 w 120"/>
                    <a:gd name="T79" fmla="*/ 136 h 278"/>
                    <a:gd name="T80" fmla="*/ 2 w 120"/>
                    <a:gd name="T81" fmla="*/ 128 h 278"/>
                    <a:gd name="T82" fmla="*/ 0 w 120"/>
                    <a:gd name="T83" fmla="*/ 120 h 278"/>
                    <a:gd name="T84" fmla="*/ 0 w 120"/>
                    <a:gd name="T85" fmla="*/ 28 h 278"/>
                    <a:gd name="T86" fmla="*/ 0 w 120"/>
                    <a:gd name="T87" fmla="*/ 28 h 278"/>
                    <a:gd name="T88" fmla="*/ 2 w 120"/>
                    <a:gd name="T89" fmla="*/ 16 h 278"/>
                    <a:gd name="T90" fmla="*/ 10 w 120"/>
                    <a:gd name="T91" fmla="*/ 8 h 278"/>
                    <a:gd name="T92" fmla="*/ 18 w 120"/>
                    <a:gd name="T93" fmla="*/ 2 h 278"/>
                    <a:gd name="T94" fmla="*/ 30 w 120"/>
                    <a:gd name="T9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78">
                      <a:moveTo>
                        <a:pt x="30" y="0"/>
                      </a:moveTo>
                      <a:lnTo>
                        <a:pt x="34" y="0"/>
                      </a:lnTo>
                      <a:lnTo>
                        <a:pt x="34" y="0"/>
                      </a:lnTo>
                      <a:lnTo>
                        <a:pt x="40" y="4"/>
                      </a:lnTo>
                      <a:lnTo>
                        <a:pt x="46" y="8"/>
                      </a:lnTo>
                      <a:lnTo>
                        <a:pt x="54" y="10"/>
                      </a:lnTo>
                      <a:lnTo>
                        <a:pt x="62" y="10"/>
                      </a:lnTo>
                      <a:lnTo>
                        <a:pt x="62" y="10"/>
                      </a:lnTo>
                      <a:lnTo>
                        <a:pt x="70" y="10"/>
                      </a:lnTo>
                      <a:lnTo>
                        <a:pt x="78" y="8"/>
                      </a:lnTo>
                      <a:lnTo>
                        <a:pt x="84" y="4"/>
                      </a:lnTo>
                      <a:lnTo>
                        <a:pt x="90" y="0"/>
                      </a:lnTo>
                      <a:lnTo>
                        <a:pt x="92" y="0"/>
                      </a:lnTo>
                      <a:lnTo>
                        <a:pt x="92" y="0"/>
                      </a:lnTo>
                      <a:lnTo>
                        <a:pt x="102" y="2"/>
                      </a:lnTo>
                      <a:lnTo>
                        <a:pt x="112" y="8"/>
                      </a:lnTo>
                      <a:lnTo>
                        <a:pt x="118" y="16"/>
                      </a:lnTo>
                      <a:lnTo>
                        <a:pt x="120" y="28"/>
                      </a:lnTo>
                      <a:lnTo>
                        <a:pt x="120" y="120"/>
                      </a:lnTo>
                      <a:lnTo>
                        <a:pt x="120" y="120"/>
                      </a:lnTo>
                      <a:lnTo>
                        <a:pt x="120" y="128"/>
                      </a:lnTo>
                      <a:lnTo>
                        <a:pt x="116" y="136"/>
                      </a:lnTo>
                      <a:lnTo>
                        <a:pt x="112" y="142"/>
                      </a:lnTo>
                      <a:lnTo>
                        <a:pt x="104" y="146"/>
                      </a:lnTo>
                      <a:lnTo>
                        <a:pt x="92" y="250"/>
                      </a:lnTo>
                      <a:lnTo>
                        <a:pt x="92" y="250"/>
                      </a:lnTo>
                      <a:lnTo>
                        <a:pt x="88" y="260"/>
                      </a:lnTo>
                      <a:lnTo>
                        <a:pt x="82" y="270"/>
                      </a:lnTo>
                      <a:lnTo>
                        <a:pt x="74" y="276"/>
                      </a:lnTo>
                      <a:lnTo>
                        <a:pt x="62" y="278"/>
                      </a:lnTo>
                      <a:lnTo>
                        <a:pt x="60" y="278"/>
                      </a:lnTo>
                      <a:lnTo>
                        <a:pt x="60" y="278"/>
                      </a:lnTo>
                      <a:lnTo>
                        <a:pt x="48" y="276"/>
                      </a:lnTo>
                      <a:lnTo>
                        <a:pt x="38" y="270"/>
                      </a:lnTo>
                      <a:lnTo>
                        <a:pt x="32" y="260"/>
                      </a:lnTo>
                      <a:lnTo>
                        <a:pt x="30" y="250"/>
                      </a:lnTo>
                      <a:lnTo>
                        <a:pt x="16" y="146"/>
                      </a:lnTo>
                      <a:lnTo>
                        <a:pt x="16" y="146"/>
                      </a:lnTo>
                      <a:lnTo>
                        <a:pt x="10" y="142"/>
                      </a:lnTo>
                      <a:lnTo>
                        <a:pt x="6" y="136"/>
                      </a:lnTo>
                      <a:lnTo>
                        <a:pt x="2" y="128"/>
                      </a:lnTo>
                      <a:lnTo>
                        <a:pt x="0" y="120"/>
                      </a:lnTo>
                      <a:lnTo>
                        <a:pt x="0" y="28"/>
                      </a:lnTo>
                      <a:lnTo>
                        <a:pt x="0" y="28"/>
                      </a:lnTo>
                      <a:lnTo>
                        <a:pt x="2" y="16"/>
                      </a:lnTo>
                      <a:lnTo>
                        <a:pt x="10" y="8"/>
                      </a:lnTo>
                      <a:lnTo>
                        <a:pt x="18" y="2"/>
                      </a:lnTo>
                      <a:lnTo>
                        <a:pt x="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60"/>
                <p:cNvSpPr>
                  <a:spLocks/>
                </p:cNvSpPr>
                <p:nvPr/>
              </p:nvSpPr>
              <p:spPr bwMode="auto">
                <a:xfrm>
                  <a:off x="6172390" y="3950087"/>
                  <a:ext cx="163331" cy="163331"/>
                </a:xfrm>
                <a:custGeom>
                  <a:avLst/>
                  <a:gdLst>
                    <a:gd name="T0" fmla="*/ 0 w 82"/>
                    <a:gd name="T1" fmla="*/ 40 h 82"/>
                    <a:gd name="T2" fmla="*/ 0 w 82"/>
                    <a:gd name="T3" fmla="*/ 40 h 82"/>
                    <a:gd name="T4" fmla="*/ 0 w 82"/>
                    <a:gd name="T5" fmla="*/ 48 h 82"/>
                    <a:gd name="T6" fmla="*/ 4 w 82"/>
                    <a:gd name="T7" fmla="*/ 56 h 82"/>
                    <a:gd name="T8" fmla="*/ 6 w 82"/>
                    <a:gd name="T9" fmla="*/ 64 h 82"/>
                    <a:gd name="T10" fmla="*/ 12 w 82"/>
                    <a:gd name="T11" fmla="*/ 70 h 82"/>
                    <a:gd name="T12" fmla="*/ 18 w 82"/>
                    <a:gd name="T13" fmla="*/ 74 h 82"/>
                    <a:gd name="T14" fmla="*/ 24 w 82"/>
                    <a:gd name="T15" fmla="*/ 78 h 82"/>
                    <a:gd name="T16" fmla="*/ 32 w 82"/>
                    <a:gd name="T17" fmla="*/ 80 h 82"/>
                    <a:gd name="T18" fmla="*/ 40 w 82"/>
                    <a:gd name="T19" fmla="*/ 82 h 82"/>
                    <a:gd name="T20" fmla="*/ 40 w 82"/>
                    <a:gd name="T21" fmla="*/ 82 h 82"/>
                    <a:gd name="T22" fmla="*/ 48 w 82"/>
                    <a:gd name="T23" fmla="*/ 80 h 82"/>
                    <a:gd name="T24" fmla="*/ 56 w 82"/>
                    <a:gd name="T25" fmla="*/ 78 h 82"/>
                    <a:gd name="T26" fmla="*/ 64 w 82"/>
                    <a:gd name="T27" fmla="*/ 74 h 82"/>
                    <a:gd name="T28" fmla="*/ 70 w 82"/>
                    <a:gd name="T29" fmla="*/ 70 h 82"/>
                    <a:gd name="T30" fmla="*/ 74 w 82"/>
                    <a:gd name="T31" fmla="*/ 64 h 82"/>
                    <a:gd name="T32" fmla="*/ 78 w 82"/>
                    <a:gd name="T33" fmla="*/ 56 h 82"/>
                    <a:gd name="T34" fmla="*/ 80 w 82"/>
                    <a:gd name="T35" fmla="*/ 48 h 82"/>
                    <a:gd name="T36" fmla="*/ 82 w 82"/>
                    <a:gd name="T37" fmla="*/ 40 h 82"/>
                    <a:gd name="T38" fmla="*/ 82 w 82"/>
                    <a:gd name="T39" fmla="*/ 40 h 82"/>
                    <a:gd name="T40" fmla="*/ 80 w 82"/>
                    <a:gd name="T41" fmla="*/ 32 h 82"/>
                    <a:gd name="T42" fmla="*/ 78 w 82"/>
                    <a:gd name="T43" fmla="*/ 24 h 82"/>
                    <a:gd name="T44" fmla="*/ 74 w 82"/>
                    <a:gd name="T45" fmla="*/ 18 h 82"/>
                    <a:gd name="T46" fmla="*/ 70 w 82"/>
                    <a:gd name="T47" fmla="*/ 12 h 82"/>
                    <a:gd name="T48" fmla="*/ 64 w 82"/>
                    <a:gd name="T49" fmla="*/ 8 h 82"/>
                    <a:gd name="T50" fmla="*/ 56 w 82"/>
                    <a:gd name="T51" fmla="*/ 4 h 82"/>
                    <a:gd name="T52" fmla="*/ 48 w 82"/>
                    <a:gd name="T53" fmla="*/ 0 h 82"/>
                    <a:gd name="T54" fmla="*/ 40 w 82"/>
                    <a:gd name="T55" fmla="*/ 0 h 82"/>
                    <a:gd name="T56" fmla="*/ 40 w 82"/>
                    <a:gd name="T57" fmla="*/ 0 h 82"/>
                    <a:gd name="T58" fmla="*/ 32 w 82"/>
                    <a:gd name="T59" fmla="*/ 0 h 82"/>
                    <a:gd name="T60" fmla="*/ 24 w 82"/>
                    <a:gd name="T61" fmla="*/ 4 h 82"/>
                    <a:gd name="T62" fmla="*/ 18 w 82"/>
                    <a:gd name="T63" fmla="*/ 8 h 82"/>
                    <a:gd name="T64" fmla="*/ 12 w 82"/>
                    <a:gd name="T65" fmla="*/ 12 h 82"/>
                    <a:gd name="T66" fmla="*/ 6 w 82"/>
                    <a:gd name="T67" fmla="*/ 18 h 82"/>
                    <a:gd name="T68" fmla="*/ 4 w 82"/>
                    <a:gd name="T69" fmla="*/ 24 h 82"/>
                    <a:gd name="T70" fmla="*/ 0 w 82"/>
                    <a:gd name="T71" fmla="*/ 32 h 82"/>
                    <a:gd name="T72" fmla="*/ 0 w 82"/>
                    <a:gd name="T7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82">
                      <a:moveTo>
                        <a:pt x="0" y="40"/>
                      </a:moveTo>
                      <a:lnTo>
                        <a:pt x="0" y="40"/>
                      </a:lnTo>
                      <a:lnTo>
                        <a:pt x="0" y="48"/>
                      </a:lnTo>
                      <a:lnTo>
                        <a:pt x="4" y="56"/>
                      </a:lnTo>
                      <a:lnTo>
                        <a:pt x="6" y="64"/>
                      </a:lnTo>
                      <a:lnTo>
                        <a:pt x="12" y="70"/>
                      </a:lnTo>
                      <a:lnTo>
                        <a:pt x="18" y="74"/>
                      </a:lnTo>
                      <a:lnTo>
                        <a:pt x="24" y="78"/>
                      </a:lnTo>
                      <a:lnTo>
                        <a:pt x="32" y="80"/>
                      </a:lnTo>
                      <a:lnTo>
                        <a:pt x="40" y="82"/>
                      </a:lnTo>
                      <a:lnTo>
                        <a:pt x="40" y="82"/>
                      </a:lnTo>
                      <a:lnTo>
                        <a:pt x="48" y="80"/>
                      </a:lnTo>
                      <a:lnTo>
                        <a:pt x="56" y="78"/>
                      </a:lnTo>
                      <a:lnTo>
                        <a:pt x="64" y="74"/>
                      </a:lnTo>
                      <a:lnTo>
                        <a:pt x="70" y="70"/>
                      </a:lnTo>
                      <a:lnTo>
                        <a:pt x="74" y="64"/>
                      </a:lnTo>
                      <a:lnTo>
                        <a:pt x="78" y="56"/>
                      </a:lnTo>
                      <a:lnTo>
                        <a:pt x="80" y="48"/>
                      </a:lnTo>
                      <a:lnTo>
                        <a:pt x="82" y="40"/>
                      </a:lnTo>
                      <a:lnTo>
                        <a:pt x="82" y="40"/>
                      </a:lnTo>
                      <a:lnTo>
                        <a:pt x="80" y="32"/>
                      </a:lnTo>
                      <a:lnTo>
                        <a:pt x="78" y="24"/>
                      </a:lnTo>
                      <a:lnTo>
                        <a:pt x="74" y="18"/>
                      </a:lnTo>
                      <a:lnTo>
                        <a:pt x="70" y="12"/>
                      </a:lnTo>
                      <a:lnTo>
                        <a:pt x="64" y="8"/>
                      </a:lnTo>
                      <a:lnTo>
                        <a:pt x="56" y="4"/>
                      </a:lnTo>
                      <a:lnTo>
                        <a:pt x="48" y="0"/>
                      </a:lnTo>
                      <a:lnTo>
                        <a:pt x="40" y="0"/>
                      </a:lnTo>
                      <a:lnTo>
                        <a:pt x="40" y="0"/>
                      </a:lnTo>
                      <a:lnTo>
                        <a:pt x="32" y="0"/>
                      </a:lnTo>
                      <a:lnTo>
                        <a:pt x="24" y="4"/>
                      </a:lnTo>
                      <a:lnTo>
                        <a:pt x="18" y="8"/>
                      </a:lnTo>
                      <a:lnTo>
                        <a:pt x="12" y="12"/>
                      </a:lnTo>
                      <a:lnTo>
                        <a:pt x="6" y="18"/>
                      </a:lnTo>
                      <a:lnTo>
                        <a:pt x="4" y="24"/>
                      </a:lnTo>
                      <a:lnTo>
                        <a:pt x="0" y="32"/>
                      </a:lnTo>
                      <a:lnTo>
                        <a:pt x="0" y="40"/>
                      </a:lnTo>
                      <a:close/>
                    </a:path>
                  </a:pathLst>
                </a:custGeom>
                <a:solidFill>
                  <a:srgbClr val="5F4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62"/>
                <p:cNvSpPr>
                  <a:spLocks/>
                </p:cNvSpPr>
                <p:nvPr/>
              </p:nvSpPr>
              <p:spPr bwMode="auto">
                <a:xfrm>
                  <a:off x="6132553" y="4121385"/>
                  <a:ext cx="239020" cy="553731"/>
                </a:xfrm>
                <a:custGeom>
                  <a:avLst/>
                  <a:gdLst>
                    <a:gd name="T0" fmla="*/ 30 w 120"/>
                    <a:gd name="T1" fmla="*/ 0 h 278"/>
                    <a:gd name="T2" fmla="*/ 32 w 120"/>
                    <a:gd name="T3" fmla="*/ 0 h 278"/>
                    <a:gd name="T4" fmla="*/ 32 w 120"/>
                    <a:gd name="T5" fmla="*/ 0 h 278"/>
                    <a:gd name="T6" fmla="*/ 38 w 120"/>
                    <a:gd name="T7" fmla="*/ 4 h 278"/>
                    <a:gd name="T8" fmla="*/ 46 w 120"/>
                    <a:gd name="T9" fmla="*/ 8 h 278"/>
                    <a:gd name="T10" fmla="*/ 54 w 120"/>
                    <a:gd name="T11" fmla="*/ 10 h 278"/>
                    <a:gd name="T12" fmla="*/ 62 w 120"/>
                    <a:gd name="T13" fmla="*/ 10 h 278"/>
                    <a:gd name="T14" fmla="*/ 62 w 120"/>
                    <a:gd name="T15" fmla="*/ 10 h 278"/>
                    <a:gd name="T16" fmla="*/ 68 w 120"/>
                    <a:gd name="T17" fmla="*/ 10 h 278"/>
                    <a:gd name="T18" fmla="*/ 76 w 120"/>
                    <a:gd name="T19" fmla="*/ 8 h 278"/>
                    <a:gd name="T20" fmla="*/ 84 w 120"/>
                    <a:gd name="T21" fmla="*/ 4 h 278"/>
                    <a:gd name="T22" fmla="*/ 90 w 120"/>
                    <a:gd name="T23" fmla="*/ 0 h 278"/>
                    <a:gd name="T24" fmla="*/ 92 w 120"/>
                    <a:gd name="T25" fmla="*/ 0 h 278"/>
                    <a:gd name="T26" fmla="*/ 92 w 120"/>
                    <a:gd name="T27" fmla="*/ 0 h 278"/>
                    <a:gd name="T28" fmla="*/ 102 w 120"/>
                    <a:gd name="T29" fmla="*/ 2 h 278"/>
                    <a:gd name="T30" fmla="*/ 112 w 120"/>
                    <a:gd name="T31" fmla="*/ 8 h 278"/>
                    <a:gd name="T32" fmla="*/ 118 w 120"/>
                    <a:gd name="T33" fmla="*/ 18 h 278"/>
                    <a:gd name="T34" fmla="*/ 120 w 120"/>
                    <a:gd name="T35" fmla="*/ 28 h 278"/>
                    <a:gd name="T36" fmla="*/ 120 w 120"/>
                    <a:gd name="T37" fmla="*/ 120 h 278"/>
                    <a:gd name="T38" fmla="*/ 120 w 120"/>
                    <a:gd name="T39" fmla="*/ 120 h 278"/>
                    <a:gd name="T40" fmla="*/ 118 w 120"/>
                    <a:gd name="T41" fmla="*/ 128 h 278"/>
                    <a:gd name="T42" fmla="*/ 116 w 120"/>
                    <a:gd name="T43" fmla="*/ 136 h 278"/>
                    <a:gd name="T44" fmla="*/ 110 w 120"/>
                    <a:gd name="T45" fmla="*/ 142 h 278"/>
                    <a:gd name="T46" fmla="*/ 104 w 120"/>
                    <a:gd name="T47" fmla="*/ 146 h 278"/>
                    <a:gd name="T48" fmla="*/ 90 w 120"/>
                    <a:gd name="T49" fmla="*/ 250 h 278"/>
                    <a:gd name="T50" fmla="*/ 90 w 120"/>
                    <a:gd name="T51" fmla="*/ 250 h 278"/>
                    <a:gd name="T52" fmla="*/ 88 w 120"/>
                    <a:gd name="T53" fmla="*/ 260 h 278"/>
                    <a:gd name="T54" fmla="*/ 82 w 120"/>
                    <a:gd name="T55" fmla="*/ 270 h 278"/>
                    <a:gd name="T56" fmla="*/ 72 w 120"/>
                    <a:gd name="T57" fmla="*/ 276 h 278"/>
                    <a:gd name="T58" fmla="*/ 62 w 120"/>
                    <a:gd name="T59" fmla="*/ 278 h 278"/>
                    <a:gd name="T60" fmla="*/ 58 w 120"/>
                    <a:gd name="T61" fmla="*/ 278 h 278"/>
                    <a:gd name="T62" fmla="*/ 58 w 120"/>
                    <a:gd name="T63" fmla="*/ 278 h 278"/>
                    <a:gd name="T64" fmla="*/ 48 w 120"/>
                    <a:gd name="T65" fmla="*/ 276 h 278"/>
                    <a:gd name="T66" fmla="*/ 38 w 120"/>
                    <a:gd name="T67" fmla="*/ 270 h 278"/>
                    <a:gd name="T68" fmla="*/ 32 w 120"/>
                    <a:gd name="T69" fmla="*/ 260 h 278"/>
                    <a:gd name="T70" fmla="*/ 30 w 120"/>
                    <a:gd name="T71" fmla="*/ 250 h 278"/>
                    <a:gd name="T72" fmla="*/ 16 w 120"/>
                    <a:gd name="T73" fmla="*/ 146 h 278"/>
                    <a:gd name="T74" fmla="*/ 16 w 120"/>
                    <a:gd name="T75" fmla="*/ 146 h 278"/>
                    <a:gd name="T76" fmla="*/ 10 w 120"/>
                    <a:gd name="T77" fmla="*/ 142 h 278"/>
                    <a:gd name="T78" fmla="*/ 4 w 120"/>
                    <a:gd name="T79" fmla="*/ 136 h 278"/>
                    <a:gd name="T80" fmla="*/ 2 w 120"/>
                    <a:gd name="T81" fmla="*/ 128 h 278"/>
                    <a:gd name="T82" fmla="*/ 0 w 120"/>
                    <a:gd name="T83" fmla="*/ 120 h 278"/>
                    <a:gd name="T84" fmla="*/ 0 w 120"/>
                    <a:gd name="T85" fmla="*/ 28 h 278"/>
                    <a:gd name="T86" fmla="*/ 0 w 120"/>
                    <a:gd name="T87" fmla="*/ 28 h 278"/>
                    <a:gd name="T88" fmla="*/ 2 w 120"/>
                    <a:gd name="T89" fmla="*/ 18 h 278"/>
                    <a:gd name="T90" fmla="*/ 8 w 120"/>
                    <a:gd name="T91" fmla="*/ 8 h 278"/>
                    <a:gd name="T92" fmla="*/ 18 w 120"/>
                    <a:gd name="T93" fmla="*/ 2 h 278"/>
                    <a:gd name="T94" fmla="*/ 30 w 120"/>
                    <a:gd name="T9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78">
                      <a:moveTo>
                        <a:pt x="30" y="0"/>
                      </a:moveTo>
                      <a:lnTo>
                        <a:pt x="32" y="0"/>
                      </a:lnTo>
                      <a:lnTo>
                        <a:pt x="32" y="0"/>
                      </a:lnTo>
                      <a:lnTo>
                        <a:pt x="38" y="4"/>
                      </a:lnTo>
                      <a:lnTo>
                        <a:pt x="46" y="8"/>
                      </a:lnTo>
                      <a:lnTo>
                        <a:pt x="54" y="10"/>
                      </a:lnTo>
                      <a:lnTo>
                        <a:pt x="62" y="10"/>
                      </a:lnTo>
                      <a:lnTo>
                        <a:pt x="62" y="10"/>
                      </a:lnTo>
                      <a:lnTo>
                        <a:pt x="68" y="10"/>
                      </a:lnTo>
                      <a:lnTo>
                        <a:pt x="76" y="8"/>
                      </a:lnTo>
                      <a:lnTo>
                        <a:pt x="84" y="4"/>
                      </a:lnTo>
                      <a:lnTo>
                        <a:pt x="90" y="0"/>
                      </a:lnTo>
                      <a:lnTo>
                        <a:pt x="92" y="0"/>
                      </a:lnTo>
                      <a:lnTo>
                        <a:pt x="92" y="0"/>
                      </a:lnTo>
                      <a:lnTo>
                        <a:pt x="102" y="2"/>
                      </a:lnTo>
                      <a:lnTo>
                        <a:pt x="112" y="8"/>
                      </a:lnTo>
                      <a:lnTo>
                        <a:pt x="118" y="18"/>
                      </a:lnTo>
                      <a:lnTo>
                        <a:pt x="120" y="28"/>
                      </a:lnTo>
                      <a:lnTo>
                        <a:pt x="120" y="120"/>
                      </a:lnTo>
                      <a:lnTo>
                        <a:pt x="120" y="120"/>
                      </a:lnTo>
                      <a:lnTo>
                        <a:pt x="118" y="128"/>
                      </a:lnTo>
                      <a:lnTo>
                        <a:pt x="116" y="136"/>
                      </a:lnTo>
                      <a:lnTo>
                        <a:pt x="110" y="142"/>
                      </a:lnTo>
                      <a:lnTo>
                        <a:pt x="104" y="146"/>
                      </a:lnTo>
                      <a:lnTo>
                        <a:pt x="90" y="250"/>
                      </a:lnTo>
                      <a:lnTo>
                        <a:pt x="90" y="250"/>
                      </a:lnTo>
                      <a:lnTo>
                        <a:pt x="88" y="260"/>
                      </a:lnTo>
                      <a:lnTo>
                        <a:pt x="82" y="270"/>
                      </a:lnTo>
                      <a:lnTo>
                        <a:pt x="72" y="276"/>
                      </a:lnTo>
                      <a:lnTo>
                        <a:pt x="62" y="278"/>
                      </a:lnTo>
                      <a:lnTo>
                        <a:pt x="58" y="278"/>
                      </a:lnTo>
                      <a:lnTo>
                        <a:pt x="58" y="278"/>
                      </a:lnTo>
                      <a:lnTo>
                        <a:pt x="48" y="276"/>
                      </a:lnTo>
                      <a:lnTo>
                        <a:pt x="38" y="270"/>
                      </a:lnTo>
                      <a:lnTo>
                        <a:pt x="32" y="260"/>
                      </a:lnTo>
                      <a:lnTo>
                        <a:pt x="30" y="250"/>
                      </a:lnTo>
                      <a:lnTo>
                        <a:pt x="16" y="146"/>
                      </a:lnTo>
                      <a:lnTo>
                        <a:pt x="16" y="146"/>
                      </a:lnTo>
                      <a:lnTo>
                        <a:pt x="10" y="142"/>
                      </a:lnTo>
                      <a:lnTo>
                        <a:pt x="4" y="136"/>
                      </a:lnTo>
                      <a:lnTo>
                        <a:pt x="2" y="128"/>
                      </a:lnTo>
                      <a:lnTo>
                        <a:pt x="0" y="120"/>
                      </a:lnTo>
                      <a:lnTo>
                        <a:pt x="0" y="28"/>
                      </a:lnTo>
                      <a:lnTo>
                        <a:pt x="0" y="28"/>
                      </a:lnTo>
                      <a:lnTo>
                        <a:pt x="2" y="18"/>
                      </a:lnTo>
                      <a:lnTo>
                        <a:pt x="8" y="8"/>
                      </a:lnTo>
                      <a:lnTo>
                        <a:pt x="18" y="2"/>
                      </a:lnTo>
                      <a:lnTo>
                        <a:pt x="30" y="0"/>
                      </a:lnTo>
                      <a:close/>
                    </a:path>
                  </a:pathLst>
                </a:custGeom>
                <a:solidFill>
                  <a:srgbClr val="5F4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64"/>
                <p:cNvSpPr>
                  <a:spLocks/>
                </p:cNvSpPr>
                <p:nvPr/>
              </p:nvSpPr>
              <p:spPr bwMode="auto">
                <a:xfrm>
                  <a:off x="6977092" y="3950087"/>
                  <a:ext cx="163331" cy="163331"/>
                </a:xfrm>
                <a:custGeom>
                  <a:avLst/>
                  <a:gdLst>
                    <a:gd name="T0" fmla="*/ 0 w 82"/>
                    <a:gd name="T1" fmla="*/ 40 h 82"/>
                    <a:gd name="T2" fmla="*/ 0 w 82"/>
                    <a:gd name="T3" fmla="*/ 40 h 82"/>
                    <a:gd name="T4" fmla="*/ 0 w 82"/>
                    <a:gd name="T5" fmla="*/ 48 h 82"/>
                    <a:gd name="T6" fmla="*/ 2 w 82"/>
                    <a:gd name="T7" fmla="*/ 56 h 82"/>
                    <a:gd name="T8" fmla="*/ 6 w 82"/>
                    <a:gd name="T9" fmla="*/ 64 h 82"/>
                    <a:gd name="T10" fmla="*/ 12 w 82"/>
                    <a:gd name="T11" fmla="*/ 70 h 82"/>
                    <a:gd name="T12" fmla="*/ 18 w 82"/>
                    <a:gd name="T13" fmla="*/ 74 h 82"/>
                    <a:gd name="T14" fmla="*/ 24 w 82"/>
                    <a:gd name="T15" fmla="*/ 78 h 82"/>
                    <a:gd name="T16" fmla="*/ 32 w 82"/>
                    <a:gd name="T17" fmla="*/ 80 h 82"/>
                    <a:gd name="T18" fmla="*/ 40 w 82"/>
                    <a:gd name="T19" fmla="*/ 82 h 82"/>
                    <a:gd name="T20" fmla="*/ 40 w 82"/>
                    <a:gd name="T21" fmla="*/ 82 h 82"/>
                    <a:gd name="T22" fmla="*/ 48 w 82"/>
                    <a:gd name="T23" fmla="*/ 80 h 82"/>
                    <a:gd name="T24" fmla="*/ 56 w 82"/>
                    <a:gd name="T25" fmla="*/ 78 h 82"/>
                    <a:gd name="T26" fmla="*/ 64 w 82"/>
                    <a:gd name="T27" fmla="*/ 74 h 82"/>
                    <a:gd name="T28" fmla="*/ 70 w 82"/>
                    <a:gd name="T29" fmla="*/ 70 h 82"/>
                    <a:gd name="T30" fmla="*/ 74 w 82"/>
                    <a:gd name="T31" fmla="*/ 64 h 82"/>
                    <a:gd name="T32" fmla="*/ 78 w 82"/>
                    <a:gd name="T33" fmla="*/ 56 h 82"/>
                    <a:gd name="T34" fmla="*/ 80 w 82"/>
                    <a:gd name="T35" fmla="*/ 48 h 82"/>
                    <a:gd name="T36" fmla="*/ 82 w 82"/>
                    <a:gd name="T37" fmla="*/ 40 h 82"/>
                    <a:gd name="T38" fmla="*/ 82 w 82"/>
                    <a:gd name="T39" fmla="*/ 40 h 82"/>
                    <a:gd name="T40" fmla="*/ 80 w 82"/>
                    <a:gd name="T41" fmla="*/ 32 h 82"/>
                    <a:gd name="T42" fmla="*/ 78 w 82"/>
                    <a:gd name="T43" fmla="*/ 24 h 82"/>
                    <a:gd name="T44" fmla="*/ 74 w 82"/>
                    <a:gd name="T45" fmla="*/ 18 h 82"/>
                    <a:gd name="T46" fmla="*/ 70 w 82"/>
                    <a:gd name="T47" fmla="*/ 12 h 82"/>
                    <a:gd name="T48" fmla="*/ 64 w 82"/>
                    <a:gd name="T49" fmla="*/ 8 h 82"/>
                    <a:gd name="T50" fmla="*/ 56 w 82"/>
                    <a:gd name="T51" fmla="*/ 4 h 82"/>
                    <a:gd name="T52" fmla="*/ 48 w 82"/>
                    <a:gd name="T53" fmla="*/ 0 h 82"/>
                    <a:gd name="T54" fmla="*/ 40 w 82"/>
                    <a:gd name="T55" fmla="*/ 0 h 82"/>
                    <a:gd name="T56" fmla="*/ 40 w 82"/>
                    <a:gd name="T57" fmla="*/ 0 h 82"/>
                    <a:gd name="T58" fmla="*/ 32 w 82"/>
                    <a:gd name="T59" fmla="*/ 0 h 82"/>
                    <a:gd name="T60" fmla="*/ 24 w 82"/>
                    <a:gd name="T61" fmla="*/ 4 h 82"/>
                    <a:gd name="T62" fmla="*/ 18 w 82"/>
                    <a:gd name="T63" fmla="*/ 8 h 82"/>
                    <a:gd name="T64" fmla="*/ 12 w 82"/>
                    <a:gd name="T65" fmla="*/ 12 h 82"/>
                    <a:gd name="T66" fmla="*/ 6 w 82"/>
                    <a:gd name="T67" fmla="*/ 18 h 82"/>
                    <a:gd name="T68" fmla="*/ 2 w 82"/>
                    <a:gd name="T69" fmla="*/ 24 h 82"/>
                    <a:gd name="T70" fmla="*/ 0 w 82"/>
                    <a:gd name="T71" fmla="*/ 32 h 82"/>
                    <a:gd name="T72" fmla="*/ 0 w 82"/>
                    <a:gd name="T7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82">
                      <a:moveTo>
                        <a:pt x="0" y="40"/>
                      </a:moveTo>
                      <a:lnTo>
                        <a:pt x="0" y="40"/>
                      </a:lnTo>
                      <a:lnTo>
                        <a:pt x="0" y="48"/>
                      </a:lnTo>
                      <a:lnTo>
                        <a:pt x="2" y="56"/>
                      </a:lnTo>
                      <a:lnTo>
                        <a:pt x="6" y="64"/>
                      </a:lnTo>
                      <a:lnTo>
                        <a:pt x="12" y="70"/>
                      </a:lnTo>
                      <a:lnTo>
                        <a:pt x="18" y="74"/>
                      </a:lnTo>
                      <a:lnTo>
                        <a:pt x="24" y="78"/>
                      </a:lnTo>
                      <a:lnTo>
                        <a:pt x="32" y="80"/>
                      </a:lnTo>
                      <a:lnTo>
                        <a:pt x="40" y="82"/>
                      </a:lnTo>
                      <a:lnTo>
                        <a:pt x="40" y="82"/>
                      </a:lnTo>
                      <a:lnTo>
                        <a:pt x="48" y="80"/>
                      </a:lnTo>
                      <a:lnTo>
                        <a:pt x="56" y="78"/>
                      </a:lnTo>
                      <a:lnTo>
                        <a:pt x="64" y="74"/>
                      </a:lnTo>
                      <a:lnTo>
                        <a:pt x="70" y="70"/>
                      </a:lnTo>
                      <a:lnTo>
                        <a:pt x="74" y="64"/>
                      </a:lnTo>
                      <a:lnTo>
                        <a:pt x="78" y="56"/>
                      </a:lnTo>
                      <a:lnTo>
                        <a:pt x="80" y="48"/>
                      </a:lnTo>
                      <a:lnTo>
                        <a:pt x="82" y="40"/>
                      </a:lnTo>
                      <a:lnTo>
                        <a:pt x="82" y="40"/>
                      </a:lnTo>
                      <a:lnTo>
                        <a:pt x="80" y="32"/>
                      </a:lnTo>
                      <a:lnTo>
                        <a:pt x="78" y="24"/>
                      </a:lnTo>
                      <a:lnTo>
                        <a:pt x="74" y="18"/>
                      </a:lnTo>
                      <a:lnTo>
                        <a:pt x="70" y="12"/>
                      </a:lnTo>
                      <a:lnTo>
                        <a:pt x="64" y="8"/>
                      </a:lnTo>
                      <a:lnTo>
                        <a:pt x="56" y="4"/>
                      </a:lnTo>
                      <a:lnTo>
                        <a:pt x="48" y="0"/>
                      </a:lnTo>
                      <a:lnTo>
                        <a:pt x="40" y="0"/>
                      </a:lnTo>
                      <a:lnTo>
                        <a:pt x="40" y="0"/>
                      </a:lnTo>
                      <a:lnTo>
                        <a:pt x="32" y="0"/>
                      </a:lnTo>
                      <a:lnTo>
                        <a:pt x="24" y="4"/>
                      </a:lnTo>
                      <a:lnTo>
                        <a:pt x="18" y="8"/>
                      </a:lnTo>
                      <a:lnTo>
                        <a:pt x="12" y="12"/>
                      </a:lnTo>
                      <a:lnTo>
                        <a:pt x="6" y="18"/>
                      </a:lnTo>
                      <a:lnTo>
                        <a:pt x="2" y="24"/>
                      </a:lnTo>
                      <a:lnTo>
                        <a:pt x="0" y="32"/>
                      </a:lnTo>
                      <a:lnTo>
                        <a:pt x="0" y="40"/>
                      </a:lnTo>
                      <a:close/>
                    </a:path>
                  </a:pathLst>
                </a:custGeom>
                <a:solidFill>
                  <a:srgbClr val="5F4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66"/>
                <p:cNvSpPr>
                  <a:spLocks/>
                </p:cNvSpPr>
                <p:nvPr/>
              </p:nvSpPr>
              <p:spPr bwMode="auto">
                <a:xfrm>
                  <a:off x="6937255" y="4121385"/>
                  <a:ext cx="239020" cy="553731"/>
                </a:xfrm>
                <a:custGeom>
                  <a:avLst/>
                  <a:gdLst>
                    <a:gd name="T0" fmla="*/ 30 w 120"/>
                    <a:gd name="T1" fmla="*/ 0 h 278"/>
                    <a:gd name="T2" fmla="*/ 32 w 120"/>
                    <a:gd name="T3" fmla="*/ 0 h 278"/>
                    <a:gd name="T4" fmla="*/ 32 w 120"/>
                    <a:gd name="T5" fmla="*/ 0 h 278"/>
                    <a:gd name="T6" fmla="*/ 38 w 120"/>
                    <a:gd name="T7" fmla="*/ 4 h 278"/>
                    <a:gd name="T8" fmla="*/ 46 w 120"/>
                    <a:gd name="T9" fmla="*/ 8 h 278"/>
                    <a:gd name="T10" fmla="*/ 52 w 120"/>
                    <a:gd name="T11" fmla="*/ 10 h 278"/>
                    <a:gd name="T12" fmla="*/ 60 w 120"/>
                    <a:gd name="T13" fmla="*/ 10 h 278"/>
                    <a:gd name="T14" fmla="*/ 60 w 120"/>
                    <a:gd name="T15" fmla="*/ 10 h 278"/>
                    <a:gd name="T16" fmla="*/ 68 w 120"/>
                    <a:gd name="T17" fmla="*/ 10 h 278"/>
                    <a:gd name="T18" fmla="*/ 76 w 120"/>
                    <a:gd name="T19" fmla="*/ 8 h 278"/>
                    <a:gd name="T20" fmla="*/ 84 w 120"/>
                    <a:gd name="T21" fmla="*/ 4 h 278"/>
                    <a:gd name="T22" fmla="*/ 90 w 120"/>
                    <a:gd name="T23" fmla="*/ 0 h 278"/>
                    <a:gd name="T24" fmla="*/ 90 w 120"/>
                    <a:gd name="T25" fmla="*/ 0 h 278"/>
                    <a:gd name="T26" fmla="*/ 90 w 120"/>
                    <a:gd name="T27" fmla="*/ 0 h 278"/>
                    <a:gd name="T28" fmla="*/ 102 w 120"/>
                    <a:gd name="T29" fmla="*/ 2 h 278"/>
                    <a:gd name="T30" fmla="*/ 112 w 120"/>
                    <a:gd name="T31" fmla="*/ 8 h 278"/>
                    <a:gd name="T32" fmla="*/ 118 w 120"/>
                    <a:gd name="T33" fmla="*/ 18 h 278"/>
                    <a:gd name="T34" fmla="*/ 120 w 120"/>
                    <a:gd name="T35" fmla="*/ 28 h 278"/>
                    <a:gd name="T36" fmla="*/ 120 w 120"/>
                    <a:gd name="T37" fmla="*/ 120 h 278"/>
                    <a:gd name="T38" fmla="*/ 120 w 120"/>
                    <a:gd name="T39" fmla="*/ 120 h 278"/>
                    <a:gd name="T40" fmla="*/ 118 w 120"/>
                    <a:gd name="T41" fmla="*/ 128 h 278"/>
                    <a:gd name="T42" fmla="*/ 116 w 120"/>
                    <a:gd name="T43" fmla="*/ 136 h 278"/>
                    <a:gd name="T44" fmla="*/ 110 w 120"/>
                    <a:gd name="T45" fmla="*/ 142 h 278"/>
                    <a:gd name="T46" fmla="*/ 104 w 120"/>
                    <a:gd name="T47" fmla="*/ 146 h 278"/>
                    <a:gd name="T48" fmla="*/ 90 w 120"/>
                    <a:gd name="T49" fmla="*/ 250 h 278"/>
                    <a:gd name="T50" fmla="*/ 90 w 120"/>
                    <a:gd name="T51" fmla="*/ 250 h 278"/>
                    <a:gd name="T52" fmla="*/ 88 w 120"/>
                    <a:gd name="T53" fmla="*/ 260 h 278"/>
                    <a:gd name="T54" fmla="*/ 82 w 120"/>
                    <a:gd name="T55" fmla="*/ 270 h 278"/>
                    <a:gd name="T56" fmla="*/ 72 w 120"/>
                    <a:gd name="T57" fmla="*/ 276 h 278"/>
                    <a:gd name="T58" fmla="*/ 62 w 120"/>
                    <a:gd name="T59" fmla="*/ 278 h 278"/>
                    <a:gd name="T60" fmla="*/ 58 w 120"/>
                    <a:gd name="T61" fmla="*/ 278 h 278"/>
                    <a:gd name="T62" fmla="*/ 58 w 120"/>
                    <a:gd name="T63" fmla="*/ 278 h 278"/>
                    <a:gd name="T64" fmla="*/ 48 w 120"/>
                    <a:gd name="T65" fmla="*/ 276 h 278"/>
                    <a:gd name="T66" fmla="*/ 38 w 120"/>
                    <a:gd name="T67" fmla="*/ 270 h 278"/>
                    <a:gd name="T68" fmla="*/ 32 w 120"/>
                    <a:gd name="T69" fmla="*/ 260 h 278"/>
                    <a:gd name="T70" fmla="*/ 30 w 120"/>
                    <a:gd name="T71" fmla="*/ 250 h 278"/>
                    <a:gd name="T72" fmla="*/ 16 w 120"/>
                    <a:gd name="T73" fmla="*/ 146 h 278"/>
                    <a:gd name="T74" fmla="*/ 16 w 120"/>
                    <a:gd name="T75" fmla="*/ 146 h 278"/>
                    <a:gd name="T76" fmla="*/ 10 w 120"/>
                    <a:gd name="T77" fmla="*/ 142 h 278"/>
                    <a:gd name="T78" fmla="*/ 4 w 120"/>
                    <a:gd name="T79" fmla="*/ 136 h 278"/>
                    <a:gd name="T80" fmla="*/ 2 w 120"/>
                    <a:gd name="T81" fmla="*/ 128 h 278"/>
                    <a:gd name="T82" fmla="*/ 0 w 120"/>
                    <a:gd name="T83" fmla="*/ 120 h 278"/>
                    <a:gd name="T84" fmla="*/ 0 w 120"/>
                    <a:gd name="T85" fmla="*/ 28 h 278"/>
                    <a:gd name="T86" fmla="*/ 0 w 120"/>
                    <a:gd name="T87" fmla="*/ 28 h 278"/>
                    <a:gd name="T88" fmla="*/ 2 w 120"/>
                    <a:gd name="T89" fmla="*/ 18 h 278"/>
                    <a:gd name="T90" fmla="*/ 8 w 120"/>
                    <a:gd name="T91" fmla="*/ 8 h 278"/>
                    <a:gd name="T92" fmla="*/ 18 w 120"/>
                    <a:gd name="T93" fmla="*/ 2 h 278"/>
                    <a:gd name="T94" fmla="*/ 30 w 120"/>
                    <a:gd name="T9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78">
                      <a:moveTo>
                        <a:pt x="30" y="0"/>
                      </a:moveTo>
                      <a:lnTo>
                        <a:pt x="32" y="0"/>
                      </a:lnTo>
                      <a:lnTo>
                        <a:pt x="32" y="0"/>
                      </a:lnTo>
                      <a:lnTo>
                        <a:pt x="38" y="4"/>
                      </a:lnTo>
                      <a:lnTo>
                        <a:pt x="46" y="8"/>
                      </a:lnTo>
                      <a:lnTo>
                        <a:pt x="52" y="10"/>
                      </a:lnTo>
                      <a:lnTo>
                        <a:pt x="60" y="10"/>
                      </a:lnTo>
                      <a:lnTo>
                        <a:pt x="60" y="10"/>
                      </a:lnTo>
                      <a:lnTo>
                        <a:pt x="68" y="10"/>
                      </a:lnTo>
                      <a:lnTo>
                        <a:pt x="76" y="8"/>
                      </a:lnTo>
                      <a:lnTo>
                        <a:pt x="84" y="4"/>
                      </a:lnTo>
                      <a:lnTo>
                        <a:pt x="90" y="0"/>
                      </a:lnTo>
                      <a:lnTo>
                        <a:pt x="90" y="0"/>
                      </a:lnTo>
                      <a:lnTo>
                        <a:pt x="90" y="0"/>
                      </a:lnTo>
                      <a:lnTo>
                        <a:pt x="102" y="2"/>
                      </a:lnTo>
                      <a:lnTo>
                        <a:pt x="112" y="8"/>
                      </a:lnTo>
                      <a:lnTo>
                        <a:pt x="118" y="18"/>
                      </a:lnTo>
                      <a:lnTo>
                        <a:pt x="120" y="28"/>
                      </a:lnTo>
                      <a:lnTo>
                        <a:pt x="120" y="120"/>
                      </a:lnTo>
                      <a:lnTo>
                        <a:pt x="120" y="120"/>
                      </a:lnTo>
                      <a:lnTo>
                        <a:pt x="118" y="128"/>
                      </a:lnTo>
                      <a:lnTo>
                        <a:pt x="116" y="136"/>
                      </a:lnTo>
                      <a:lnTo>
                        <a:pt x="110" y="142"/>
                      </a:lnTo>
                      <a:lnTo>
                        <a:pt x="104" y="146"/>
                      </a:lnTo>
                      <a:lnTo>
                        <a:pt x="90" y="250"/>
                      </a:lnTo>
                      <a:lnTo>
                        <a:pt x="90" y="250"/>
                      </a:lnTo>
                      <a:lnTo>
                        <a:pt x="88" y="260"/>
                      </a:lnTo>
                      <a:lnTo>
                        <a:pt x="82" y="270"/>
                      </a:lnTo>
                      <a:lnTo>
                        <a:pt x="72" y="276"/>
                      </a:lnTo>
                      <a:lnTo>
                        <a:pt x="62" y="278"/>
                      </a:lnTo>
                      <a:lnTo>
                        <a:pt x="58" y="278"/>
                      </a:lnTo>
                      <a:lnTo>
                        <a:pt x="58" y="278"/>
                      </a:lnTo>
                      <a:lnTo>
                        <a:pt x="48" y="276"/>
                      </a:lnTo>
                      <a:lnTo>
                        <a:pt x="38" y="270"/>
                      </a:lnTo>
                      <a:lnTo>
                        <a:pt x="32" y="260"/>
                      </a:lnTo>
                      <a:lnTo>
                        <a:pt x="30" y="250"/>
                      </a:lnTo>
                      <a:lnTo>
                        <a:pt x="16" y="146"/>
                      </a:lnTo>
                      <a:lnTo>
                        <a:pt x="16" y="146"/>
                      </a:lnTo>
                      <a:lnTo>
                        <a:pt x="10" y="142"/>
                      </a:lnTo>
                      <a:lnTo>
                        <a:pt x="4" y="136"/>
                      </a:lnTo>
                      <a:lnTo>
                        <a:pt x="2" y="128"/>
                      </a:lnTo>
                      <a:lnTo>
                        <a:pt x="0" y="120"/>
                      </a:lnTo>
                      <a:lnTo>
                        <a:pt x="0" y="28"/>
                      </a:lnTo>
                      <a:lnTo>
                        <a:pt x="0" y="28"/>
                      </a:lnTo>
                      <a:lnTo>
                        <a:pt x="2" y="18"/>
                      </a:lnTo>
                      <a:lnTo>
                        <a:pt x="8" y="8"/>
                      </a:lnTo>
                      <a:lnTo>
                        <a:pt x="18" y="2"/>
                      </a:lnTo>
                      <a:lnTo>
                        <a:pt x="30" y="0"/>
                      </a:lnTo>
                      <a:close/>
                    </a:path>
                  </a:pathLst>
                </a:custGeom>
                <a:solidFill>
                  <a:srgbClr val="5F4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68"/>
                <p:cNvSpPr>
                  <a:spLocks/>
                </p:cNvSpPr>
                <p:nvPr/>
              </p:nvSpPr>
              <p:spPr bwMode="auto">
                <a:xfrm>
                  <a:off x="6399459" y="4857497"/>
                  <a:ext cx="159347" cy="159347"/>
                </a:xfrm>
                <a:custGeom>
                  <a:avLst/>
                  <a:gdLst>
                    <a:gd name="T0" fmla="*/ 0 w 80"/>
                    <a:gd name="T1" fmla="*/ 40 h 80"/>
                    <a:gd name="T2" fmla="*/ 0 w 80"/>
                    <a:gd name="T3" fmla="*/ 40 h 80"/>
                    <a:gd name="T4" fmla="*/ 0 w 80"/>
                    <a:gd name="T5" fmla="*/ 48 h 80"/>
                    <a:gd name="T6" fmla="*/ 2 w 80"/>
                    <a:gd name="T7" fmla="*/ 56 h 80"/>
                    <a:gd name="T8" fmla="*/ 6 w 80"/>
                    <a:gd name="T9" fmla="*/ 62 h 80"/>
                    <a:gd name="T10" fmla="*/ 12 w 80"/>
                    <a:gd name="T11" fmla="*/ 70 h 80"/>
                    <a:gd name="T12" fmla="*/ 18 w 80"/>
                    <a:gd name="T13" fmla="*/ 74 h 80"/>
                    <a:gd name="T14" fmla="*/ 24 w 80"/>
                    <a:gd name="T15" fmla="*/ 78 h 80"/>
                    <a:gd name="T16" fmla="*/ 32 w 80"/>
                    <a:gd name="T17" fmla="*/ 80 h 80"/>
                    <a:gd name="T18" fmla="*/ 40 w 80"/>
                    <a:gd name="T19" fmla="*/ 80 h 80"/>
                    <a:gd name="T20" fmla="*/ 40 w 80"/>
                    <a:gd name="T21" fmla="*/ 80 h 80"/>
                    <a:gd name="T22" fmla="*/ 48 w 80"/>
                    <a:gd name="T23" fmla="*/ 80 h 80"/>
                    <a:gd name="T24" fmla="*/ 56 w 80"/>
                    <a:gd name="T25" fmla="*/ 78 h 80"/>
                    <a:gd name="T26" fmla="*/ 62 w 80"/>
                    <a:gd name="T27" fmla="*/ 74 h 80"/>
                    <a:gd name="T28" fmla="*/ 68 w 80"/>
                    <a:gd name="T29" fmla="*/ 70 h 80"/>
                    <a:gd name="T30" fmla="*/ 74 w 80"/>
                    <a:gd name="T31" fmla="*/ 62 h 80"/>
                    <a:gd name="T32" fmla="*/ 78 w 80"/>
                    <a:gd name="T33" fmla="*/ 56 h 80"/>
                    <a:gd name="T34" fmla="*/ 80 w 80"/>
                    <a:gd name="T35" fmla="*/ 48 h 80"/>
                    <a:gd name="T36" fmla="*/ 80 w 80"/>
                    <a:gd name="T37" fmla="*/ 40 h 80"/>
                    <a:gd name="T38" fmla="*/ 80 w 80"/>
                    <a:gd name="T39" fmla="*/ 40 h 80"/>
                    <a:gd name="T40" fmla="*/ 80 w 80"/>
                    <a:gd name="T41" fmla="*/ 32 h 80"/>
                    <a:gd name="T42" fmla="*/ 78 w 80"/>
                    <a:gd name="T43" fmla="*/ 24 h 80"/>
                    <a:gd name="T44" fmla="*/ 74 w 80"/>
                    <a:gd name="T45" fmla="*/ 18 h 80"/>
                    <a:gd name="T46" fmla="*/ 68 w 80"/>
                    <a:gd name="T47" fmla="*/ 12 h 80"/>
                    <a:gd name="T48" fmla="*/ 62 w 80"/>
                    <a:gd name="T49" fmla="*/ 6 h 80"/>
                    <a:gd name="T50" fmla="*/ 56 w 80"/>
                    <a:gd name="T51" fmla="*/ 2 h 80"/>
                    <a:gd name="T52" fmla="*/ 48 w 80"/>
                    <a:gd name="T53" fmla="*/ 0 h 80"/>
                    <a:gd name="T54" fmla="*/ 40 w 80"/>
                    <a:gd name="T55" fmla="*/ 0 h 80"/>
                    <a:gd name="T56" fmla="*/ 40 w 80"/>
                    <a:gd name="T57" fmla="*/ 0 h 80"/>
                    <a:gd name="T58" fmla="*/ 32 w 80"/>
                    <a:gd name="T59" fmla="*/ 0 h 80"/>
                    <a:gd name="T60" fmla="*/ 24 w 80"/>
                    <a:gd name="T61" fmla="*/ 2 h 80"/>
                    <a:gd name="T62" fmla="*/ 18 w 80"/>
                    <a:gd name="T63" fmla="*/ 6 h 80"/>
                    <a:gd name="T64" fmla="*/ 12 w 80"/>
                    <a:gd name="T65" fmla="*/ 12 h 80"/>
                    <a:gd name="T66" fmla="*/ 6 w 80"/>
                    <a:gd name="T67" fmla="*/ 18 h 80"/>
                    <a:gd name="T68" fmla="*/ 2 w 80"/>
                    <a:gd name="T69" fmla="*/ 24 h 80"/>
                    <a:gd name="T70" fmla="*/ 0 w 80"/>
                    <a:gd name="T71" fmla="*/ 32 h 80"/>
                    <a:gd name="T72" fmla="*/ 0 w 80"/>
                    <a:gd name="T73"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80">
                      <a:moveTo>
                        <a:pt x="0" y="40"/>
                      </a:moveTo>
                      <a:lnTo>
                        <a:pt x="0" y="40"/>
                      </a:lnTo>
                      <a:lnTo>
                        <a:pt x="0" y="48"/>
                      </a:lnTo>
                      <a:lnTo>
                        <a:pt x="2" y="56"/>
                      </a:lnTo>
                      <a:lnTo>
                        <a:pt x="6" y="62"/>
                      </a:lnTo>
                      <a:lnTo>
                        <a:pt x="12" y="70"/>
                      </a:lnTo>
                      <a:lnTo>
                        <a:pt x="18" y="74"/>
                      </a:lnTo>
                      <a:lnTo>
                        <a:pt x="24" y="78"/>
                      </a:lnTo>
                      <a:lnTo>
                        <a:pt x="32" y="80"/>
                      </a:lnTo>
                      <a:lnTo>
                        <a:pt x="40" y="80"/>
                      </a:lnTo>
                      <a:lnTo>
                        <a:pt x="40" y="80"/>
                      </a:lnTo>
                      <a:lnTo>
                        <a:pt x="48" y="80"/>
                      </a:lnTo>
                      <a:lnTo>
                        <a:pt x="56" y="78"/>
                      </a:lnTo>
                      <a:lnTo>
                        <a:pt x="62" y="74"/>
                      </a:lnTo>
                      <a:lnTo>
                        <a:pt x="68" y="70"/>
                      </a:lnTo>
                      <a:lnTo>
                        <a:pt x="74" y="62"/>
                      </a:lnTo>
                      <a:lnTo>
                        <a:pt x="78" y="56"/>
                      </a:lnTo>
                      <a:lnTo>
                        <a:pt x="80" y="48"/>
                      </a:lnTo>
                      <a:lnTo>
                        <a:pt x="80" y="40"/>
                      </a:lnTo>
                      <a:lnTo>
                        <a:pt x="80" y="40"/>
                      </a:lnTo>
                      <a:lnTo>
                        <a:pt x="80" y="32"/>
                      </a:lnTo>
                      <a:lnTo>
                        <a:pt x="78" y="24"/>
                      </a:lnTo>
                      <a:lnTo>
                        <a:pt x="74" y="18"/>
                      </a:lnTo>
                      <a:lnTo>
                        <a:pt x="68" y="12"/>
                      </a:lnTo>
                      <a:lnTo>
                        <a:pt x="62" y="6"/>
                      </a:lnTo>
                      <a:lnTo>
                        <a:pt x="56" y="2"/>
                      </a:lnTo>
                      <a:lnTo>
                        <a:pt x="48" y="0"/>
                      </a:lnTo>
                      <a:lnTo>
                        <a:pt x="40" y="0"/>
                      </a:lnTo>
                      <a:lnTo>
                        <a:pt x="40" y="0"/>
                      </a:lnTo>
                      <a:lnTo>
                        <a:pt x="32" y="0"/>
                      </a:lnTo>
                      <a:lnTo>
                        <a:pt x="24" y="2"/>
                      </a:lnTo>
                      <a:lnTo>
                        <a:pt x="18" y="6"/>
                      </a:lnTo>
                      <a:lnTo>
                        <a:pt x="12" y="12"/>
                      </a:lnTo>
                      <a:lnTo>
                        <a:pt x="6" y="18"/>
                      </a:lnTo>
                      <a:lnTo>
                        <a:pt x="2" y="24"/>
                      </a:lnTo>
                      <a:lnTo>
                        <a:pt x="0" y="32"/>
                      </a:lnTo>
                      <a:lnTo>
                        <a:pt x="0" y="40"/>
                      </a:lnTo>
                      <a:close/>
                    </a:path>
                  </a:pathLst>
                </a:custGeom>
                <a:solidFill>
                  <a:srgbClr val="5F4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70"/>
                <p:cNvSpPr>
                  <a:spLocks/>
                </p:cNvSpPr>
                <p:nvPr/>
              </p:nvSpPr>
              <p:spPr bwMode="auto">
                <a:xfrm>
                  <a:off x="6359624" y="5028797"/>
                  <a:ext cx="239019" cy="553731"/>
                </a:xfrm>
                <a:custGeom>
                  <a:avLst/>
                  <a:gdLst>
                    <a:gd name="T0" fmla="*/ 28 w 120"/>
                    <a:gd name="T1" fmla="*/ 0 h 278"/>
                    <a:gd name="T2" fmla="*/ 32 w 120"/>
                    <a:gd name="T3" fmla="*/ 0 h 278"/>
                    <a:gd name="T4" fmla="*/ 32 w 120"/>
                    <a:gd name="T5" fmla="*/ 0 h 278"/>
                    <a:gd name="T6" fmla="*/ 38 w 120"/>
                    <a:gd name="T7" fmla="*/ 4 h 278"/>
                    <a:gd name="T8" fmla="*/ 46 w 120"/>
                    <a:gd name="T9" fmla="*/ 8 h 278"/>
                    <a:gd name="T10" fmla="*/ 52 w 120"/>
                    <a:gd name="T11" fmla="*/ 10 h 278"/>
                    <a:gd name="T12" fmla="*/ 60 w 120"/>
                    <a:gd name="T13" fmla="*/ 10 h 278"/>
                    <a:gd name="T14" fmla="*/ 60 w 120"/>
                    <a:gd name="T15" fmla="*/ 10 h 278"/>
                    <a:gd name="T16" fmla="*/ 68 w 120"/>
                    <a:gd name="T17" fmla="*/ 10 h 278"/>
                    <a:gd name="T18" fmla="*/ 76 w 120"/>
                    <a:gd name="T19" fmla="*/ 8 h 278"/>
                    <a:gd name="T20" fmla="*/ 82 w 120"/>
                    <a:gd name="T21" fmla="*/ 4 h 278"/>
                    <a:gd name="T22" fmla="*/ 88 w 120"/>
                    <a:gd name="T23" fmla="*/ 0 h 278"/>
                    <a:gd name="T24" fmla="*/ 90 w 120"/>
                    <a:gd name="T25" fmla="*/ 0 h 278"/>
                    <a:gd name="T26" fmla="*/ 90 w 120"/>
                    <a:gd name="T27" fmla="*/ 0 h 278"/>
                    <a:gd name="T28" fmla="*/ 102 w 120"/>
                    <a:gd name="T29" fmla="*/ 2 h 278"/>
                    <a:gd name="T30" fmla="*/ 112 w 120"/>
                    <a:gd name="T31" fmla="*/ 8 h 278"/>
                    <a:gd name="T32" fmla="*/ 118 w 120"/>
                    <a:gd name="T33" fmla="*/ 16 h 278"/>
                    <a:gd name="T34" fmla="*/ 120 w 120"/>
                    <a:gd name="T35" fmla="*/ 28 h 278"/>
                    <a:gd name="T36" fmla="*/ 120 w 120"/>
                    <a:gd name="T37" fmla="*/ 120 h 278"/>
                    <a:gd name="T38" fmla="*/ 120 w 120"/>
                    <a:gd name="T39" fmla="*/ 120 h 278"/>
                    <a:gd name="T40" fmla="*/ 118 w 120"/>
                    <a:gd name="T41" fmla="*/ 128 h 278"/>
                    <a:gd name="T42" fmla="*/ 116 w 120"/>
                    <a:gd name="T43" fmla="*/ 136 h 278"/>
                    <a:gd name="T44" fmla="*/ 110 w 120"/>
                    <a:gd name="T45" fmla="*/ 142 h 278"/>
                    <a:gd name="T46" fmla="*/ 104 w 120"/>
                    <a:gd name="T47" fmla="*/ 146 h 278"/>
                    <a:gd name="T48" fmla="*/ 90 w 120"/>
                    <a:gd name="T49" fmla="*/ 250 h 278"/>
                    <a:gd name="T50" fmla="*/ 90 w 120"/>
                    <a:gd name="T51" fmla="*/ 250 h 278"/>
                    <a:gd name="T52" fmla="*/ 88 w 120"/>
                    <a:gd name="T53" fmla="*/ 260 h 278"/>
                    <a:gd name="T54" fmla="*/ 82 w 120"/>
                    <a:gd name="T55" fmla="*/ 270 h 278"/>
                    <a:gd name="T56" fmla="*/ 72 w 120"/>
                    <a:gd name="T57" fmla="*/ 276 h 278"/>
                    <a:gd name="T58" fmla="*/ 60 w 120"/>
                    <a:gd name="T59" fmla="*/ 278 h 278"/>
                    <a:gd name="T60" fmla="*/ 58 w 120"/>
                    <a:gd name="T61" fmla="*/ 278 h 278"/>
                    <a:gd name="T62" fmla="*/ 58 w 120"/>
                    <a:gd name="T63" fmla="*/ 278 h 278"/>
                    <a:gd name="T64" fmla="*/ 46 w 120"/>
                    <a:gd name="T65" fmla="*/ 276 h 278"/>
                    <a:gd name="T66" fmla="*/ 38 w 120"/>
                    <a:gd name="T67" fmla="*/ 270 h 278"/>
                    <a:gd name="T68" fmla="*/ 32 w 120"/>
                    <a:gd name="T69" fmla="*/ 260 h 278"/>
                    <a:gd name="T70" fmla="*/ 30 w 120"/>
                    <a:gd name="T71" fmla="*/ 250 h 278"/>
                    <a:gd name="T72" fmla="*/ 16 w 120"/>
                    <a:gd name="T73" fmla="*/ 146 h 278"/>
                    <a:gd name="T74" fmla="*/ 16 w 120"/>
                    <a:gd name="T75" fmla="*/ 146 h 278"/>
                    <a:gd name="T76" fmla="*/ 10 w 120"/>
                    <a:gd name="T77" fmla="*/ 142 h 278"/>
                    <a:gd name="T78" fmla="*/ 4 w 120"/>
                    <a:gd name="T79" fmla="*/ 136 h 278"/>
                    <a:gd name="T80" fmla="*/ 0 w 120"/>
                    <a:gd name="T81" fmla="*/ 128 h 278"/>
                    <a:gd name="T82" fmla="*/ 0 w 120"/>
                    <a:gd name="T83" fmla="*/ 120 h 278"/>
                    <a:gd name="T84" fmla="*/ 0 w 120"/>
                    <a:gd name="T85" fmla="*/ 28 h 278"/>
                    <a:gd name="T86" fmla="*/ 0 w 120"/>
                    <a:gd name="T87" fmla="*/ 28 h 278"/>
                    <a:gd name="T88" fmla="*/ 2 w 120"/>
                    <a:gd name="T89" fmla="*/ 16 h 278"/>
                    <a:gd name="T90" fmla="*/ 8 w 120"/>
                    <a:gd name="T91" fmla="*/ 8 h 278"/>
                    <a:gd name="T92" fmla="*/ 18 w 120"/>
                    <a:gd name="T93" fmla="*/ 2 h 278"/>
                    <a:gd name="T94" fmla="*/ 28 w 120"/>
                    <a:gd name="T9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278">
                      <a:moveTo>
                        <a:pt x="28" y="0"/>
                      </a:moveTo>
                      <a:lnTo>
                        <a:pt x="32" y="0"/>
                      </a:lnTo>
                      <a:lnTo>
                        <a:pt x="32" y="0"/>
                      </a:lnTo>
                      <a:lnTo>
                        <a:pt x="38" y="4"/>
                      </a:lnTo>
                      <a:lnTo>
                        <a:pt x="46" y="8"/>
                      </a:lnTo>
                      <a:lnTo>
                        <a:pt x="52" y="10"/>
                      </a:lnTo>
                      <a:lnTo>
                        <a:pt x="60" y="10"/>
                      </a:lnTo>
                      <a:lnTo>
                        <a:pt x="60" y="10"/>
                      </a:lnTo>
                      <a:lnTo>
                        <a:pt x="68" y="10"/>
                      </a:lnTo>
                      <a:lnTo>
                        <a:pt x="76" y="8"/>
                      </a:lnTo>
                      <a:lnTo>
                        <a:pt x="82" y="4"/>
                      </a:lnTo>
                      <a:lnTo>
                        <a:pt x="88" y="0"/>
                      </a:lnTo>
                      <a:lnTo>
                        <a:pt x="90" y="0"/>
                      </a:lnTo>
                      <a:lnTo>
                        <a:pt x="90" y="0"/>
                      </a:lnTo>
                      <a:lnTo>
                        <a:pt x="102" y="2"/>
                      </a:lnTo>
                      <a:lnTo>
                        <a:pt x="112" y="8"/>
                      </a:lnTo>
                      <a:lnTo>
                        <a:pt x="118" y="16"/>
                      </a:lnTo>
                      <a:lnTo>
                        <a:pt x="120" y="28"/>
                      </a:lnTo>
                      <a:lnTo>
                        <a:pt x="120" y="120"/>
                      </a:lnTo>
                      <a:lnTo>
                        <a:pt x="120" y="120"/>
                      </a:lnTo>
                      <a:lnTo>
                        <a:pt x="118" y="128"/>
                      </a:lnTo>
                      <a:lnTo>
                        <a:pt x="116" y="136"/>
                      </a:lnTo>
                      <a:lnTo>
                        <a:pt x="110" y="142"/>
                      </a:lnTo>
                      <a:lnTo>
                        <a:pt x="104" y="146"/>
                      </a:lnTo>
                      <a:lnTo>
                        <a:pt x="90" y="250"/>
                      </a:lnTo>
                      <a:lnTo>
                        <a:pt x="90" y="250"/>
                      </a:lnTo>
                      <a:lnTo>
                        <a:pt x="88" y="260"/>
                      </a:lnTo>
                      <a:lnTo>
                        <a:pt x="82" y="270"/>
                      </a:lnTo>
                      <a:lnTo>
                        <a:pt x="72" y="276"/>
                      </a:lnTo>
                      <a:lnTo>
                        <a:pt x="60" y="278"/>
                      </a:lnTo>
                      <a:lnTo>
                        <a:pt x="58" y="278"/>
                      </a:lnTo>
                      <a:lnTo>
                        <a:pt x="58" y="278"/>
                      </a:lnTo>
                      <a:lnTo>
                        <a:pt x="46" y="276"/>
                      </a:lnTo>
                      <a:lnTo>
                        <a:pt x="38" y="270"/>
                      </a:lnTo>
                      <a:lnTo>
                        <a:pt x="32" y="260"/>
                      </a:lnTo>
                      <a:lnTo>
                        <a:pt x="30" y="250"/>
                      </a:lnTo>
                      <a:lnTo>
                        <a:pt x="16" y="146"/>
                      </a:lnTo>
                      <a:lnTo>
                        <a:pt x="16" y="146"/>
                      </a:lnTo>
                      <a:lnTo>
                        <a:pt x="10" y="142"/>
                      </a:lnTo>
                      <a:lnTo>
                        <a:pt x="4" y="136"/>
                      </a:lnTo>
                      <a:lnTo>
                        <a:pt x="0" y="128"/>
                      </a:lnTo>
                      <a:lnTo>
                        <a:pt x="0" y="120"/>
                      </a:lnTo>
                      <a:lnTo>
                        <a:pt x="0" y="28"/>
                      </a:lnTo>
                      <a:lnTo>
                        <a:pt x="0" y="28"/>
                      </a:lnTo>
                      <a:lnTo>
                        <a:pt x="2" y="16"/>
                      </a:lnTo>
                      <a:lnTo>
                        <a:pt x="8" y="8"/>
                      </a:lnTo>
                      <a:lnTo>
                        <a:pt x="18" y="2"/>
                      </a:lnTo>
                      <a:lnTo>
                        <a:pt x="28" y="0"/>
                      </a:lnTo>
                      <a:close/>
                    </a:path>
                  </a:pathLst>
                </a:custGeom>
                <a:solidFill>
                  <a:srgbClr val="5F4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72"/>
                <p:cNvSpPr>
                  <a:spLocks/>
                </p:cNvSpPr>
                <p:nvPr/>
              </p:nvSpPr>
              <p:spPr bwMode="auto">
                <a:xfrm>
                  <a:off x="5805892" y="3950087"/>
                  <a:ext cx="163331" cy="163331"/>
                </a:xfrm>
                <a:custGeom>
                  <a:avLst/>
                  <a:gdLst>
                    <a:gd name="T0" fmla="*/ 0 w 82"/>
                    <a:gd name="T1" fmla="*/ 40 h 82"/>
                    <a:gd name="T2" fmla="*/ 0 w 82"/>
                    <a:gd name="T3" fmla="*/ 40 h 82"/>
                    <a:gd name="T4" fmla="*/ 2 w 82"/>
                    <a:gd name="T5" fmla="*/ 48 h 82"/>
                    <a:gd name="T6" fmla="*/ 4 w 82"/>
                    <a:gd name="T7" fmla="*/ 56 h 82"/>
                    <a:gd name="T8" fmla="*/ 8 w 82"/>
                    <a:gd name="T9" fmla="*/ 64 h 82"/>
                    <a:gd name="T10" fmla="*/ 12 w 82"/>
                    <a:gd name="T11" fmla="*/ 70 h 82"/>
                    <a:gd name="T12" fmla="*/ 18 w 82"/>
                    <a:gd name="T13" fmla="*/ 74 h 82"/>
                    <a:gd name="T14" fmla="*/ 26 w 82"/>
                    <a:gd name="T15" fmla="*/ 78 h 82"/>
                    <a:gd name="T16" fmla="*/ 34 w 82"/>
                    <a:gd name="T17" fmla="*/ 80 h 82"/>
                    <a:gd name="T18" fmla="*/ 42 w 82"/>
                    <a:gd name="T19" fmla="*/ 82 h 82"/>
                    <a:gd name="T20" fmla="*/ 42 w 82"/>
                    <a:gd name="T21" fmla="*/ 82 h 82"/>
                    <a:gd name="T22" fmla="*/ 50 w 82"/>
                    <a:gd name="T23" fmla="*/ 80 h 82"/>
                    <a:gd name="T24" fmla="*/ 58 w 82"/>
                    <a:gd name="T25" fmla="*/ 78 h 82"/>
                    <a:gd name="T26" fmla="*/ 64 w 82"/>
                    <a:gd name="T27" fmla="*/ 74 h 82"/>
                    <a:gd name="T28" fmla="*/ 70 w 82"/>
                    <a:gd name="T29" fmla="*/ 70 h 82"/>
                    <a:gd name="T30" fmla="*/ 76 w 82"/>
                    <a:gd name="T31" fmla="*/ 64 h 82"/>
                    <a:gd name="T32" fmla="*/ 78 w 82"/>
                    <a:gd name="T33" fmla="*/ 56 h 82"/>
                    <a:gd name="T34" fmla="*/ 82 w 82"/>
                    <a:gd name="T35" fmla="*/ 48 h 82"/>
                    <a:gd name="T36" fmla="*/ 82 w 82"/>
                    <a:gd name="T37" fmla="*/ 40 h 82"/>
                    <a:gd name="T38" fmla="*/ 82 w 82"/>
                    <a:gd name="T39" fmla="*/ 40 h 82"/>
                    <a:gd name="T40" fmla="*/ 82 w 82"/>
                    <a:gd name="T41" fmla="*/ 32 h 82"/>
                    <a:gd name="T42" fmla="*/ 78 w 82"/>
                    <a:gd name="T43" fmla="*/ 24 h 82"/>
                    <a:gd name="T44" fmla="*/ 76 w 82"/>
                    <a:gd name="T45" fmla="*/ 18 h 82"/>
                    <a:gd name="T46" fmla="*/ 70 w 82"/>
                    <a:gd name="T47" fmla="*/ 12 h 82"/>
                    <a:gd name="T48" fmla="*/ 64 w 82"/>
                    <a:gd name="T49" fmla="*/ 8 h 82"/>
                    <a:gd name="T50" fmla="*/ 58 w 82"/>
                    <a:gd name="T51" fmla="*/ 4 h 82"/>
                    <a:gd name="T52" fmla="*/ 50 w 82"/>
                    <a:gd name="T53" fmla="*/ 0 h 82"/>
                    <a:gd name="T54" fmla="*/ 42 w 82"/>
                    <a:gd name="T55" fmla="*/ 0 h 82"/>
                    <a:gd name="T56" fmla="*/ 42 w 82"/>
                    <a:gd name="T57" fmla="*/ 0 h 82"/>
                    <a:gd name="T58" fmla="*/ 34 w 82"/>
                    <a:gd name="T59" fmla="*/ 0 h 82"/>
                    <a:gd name="T60" fmla="*/ 26 w 82"/>
                    <a:gd name="T61" fmla="*/ 4 h 82"/>
                    <a:gd name="T62" fmla="*/ 18 w 82"/>
                    <a:gd name="T63" fmla="*/ 8 h 82"/>
                    <a:gd name="T64" fmla="*/ 12 w 82"/>
                    <a:gd name="T65" fmla="*/ 12 h 82"/>
                    <a:gd name="T66" fmla="*/ 8 w 82"/>
                    <a:gd name="T67" fmla="*/ 18 h 82"/>
                    <a:gd name="T68" fmla="*/ 4 w 82"/>
                    <a:gd name="T69" fmla="*/ 24 h 82"/>
                    <a:gd name="T70" fmla="*/ 2 w 82"/>
                    <a:gd name="T71" fmla="*/ 32 h 82"/>
                    <a:gd name="T72" fmla="*/ 0 w 82"/>
                    <a:gd name="T7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82">
                      <a:moveTo>
                        <a:pt x="0" y="40"/>
                      </a:moveTo>
                      <a:lnTo>
                        <a:pt x="0" y="40"/>
                      </a:lnTo>
                      <a:lnTo>
                        <a:pt x="2" y="48"/>
                      </a:lnTo>
                      <a:lnTo>
                        <a:pt x="4" y="56"/>
                      </a:lnTo>
                      <a:lnTo>
                        <a:pt x="8" y="64"/>
                      </a:lnTo>
                      <a:lnTo>
                        <a:pt x="12" y="70"/>
                      </a:lnTo>
                      <a:lnTo>
                        <a:pt x="18" y="74"/>
                      </a:lnTo>
                      <a:lnTo>
                        <a:pt x="26" y="78"/>
                      </a:lnTo>
                      <a:lnTo>
                        <a:pt x="34" y="80"/>
                      </a:lnTo>
                      <a:lnTo>
                        <a:pt x="42" y="82"/>
                      </a:lnTo>
                      <a:lnTo>
                        <a:pt x="42" y="82"/>
                      </a:lnTo>
                      <a:lnTo>
                        <a:pt x="50" y="80"/>
                      </a:lnTo>
                      <a:lnTo>
                        <a:pt x="58" y="78"/>
                      </a:lnTo>
                      <a:lnTo>
                        <a:pt x="64" y="74"/>
                      </a:lnTo>
                      <a:lnTo>
                        <a:pt x="70" y="70"/>
                      </a:lnTo>
                      <a:lnTo>
                        <a:pt x="76" y="64"/>
                      </a:lnTo>
                      <a:lnTo>
                        <a:pt x="78" y="56"/>
                      </a:lnTo>
                      <a:lnTo>
                        <a:pt x="82" y="48"/>
                      </a:lnTo>
                      <a:lnTo>
                        <a:pt x="82" y="40"/>
                      </a:lnTo>
                      <a:lnTo>
                        <a:pt x="82" y="40"/>
                      </a:lnTo>
                      <a:lnTo>
                        <a:pt x="82" y="32"/>
                      </a:lnTo>
                      <a:lnTo>
                        <a:pt x="78" y="24"/>
                      </a:lnTo>
                      <a:lnTo>
                        <a:pt x="76" y="18"/>
                      </a:lnTo>
                      <a:lnTo>
                        <a:pt x="70" y="12"/>
                      </a:lnTo>
                      <a:lnTo>
                        <a:pt x="64" y="8"/>
                      </a:lnTo>
                      <a:lnTo>
                        <a:pt x="58" y="4"/>
                      </a:lnTo>
                      <a:lnTo>
                        <a:pt x="50" y="0"/>
                      </a:lnTo>
                      <a:lnTo>
                        <a:pt x="42" y="0"/>
                      </a:lnTo>
                      <a:lnTo>
                        <a:pt x="42" y="0"/>
                      </a:lnTo>
                      <a:lnTo>
                        <a:pt x="34" y="0"/>
                      </a:lnTo>
                      <a:lnTo>
                        <a:pt x="26" y="4"/>
                      </a:lnTo>
                      <a:lnTo>
                        <a:pt x="18" y="8"/>
                      </a:lnTo>
                      <a:lnTo>
                        <a:pt x="12" y="12"/>
                      </a:lnTo>
                      <a:lnTo>
                        <a:pt x="8" y="18"/>
                      </a:lnTo>
                      <a:lnTo>
                        <a:pt x="4" y="24"/>
                      </a:lnTo>
                      <a:lnTo>
                        <a:pt x="2" y="32"/>
                      </a:lnTo>
                      <a:lnTo>
                        <a:pt x="0" y="40"/>
                      </a:lnTo>
                      <a:close/>
                    </a:path>
                  </a:pathLst>
                </a:custGeom>
                <a:solidFill>
                  <a:srgbClr val="5F4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74"/>
                <p:cNvSpPr>
                  <a:spLocks/>
                </p:cNvSpPr>
                <p:nvPr/>
              </p:nvSpPr>
              <p:spPr bwMode="auto">
                <a:xfrm>
                  <a:off x="5766055" y="4121385"/>
                  <a:ext cx="243004" cy="553731"/>
                </a:xfrm>
                <a:custGeom>
                  <a:avLst/>
                  <a:gdLst>
                    <a:gd name="T0" fmla="*/ 30 w 122"/>
                    <a:gd name="T1" fmla="*/ 0 h 278"/>
                    <a:gd name="T2" fmla="*/ 34 w 122"/>
                    <a:gd name="T3" fmla="*/ 0 h 278"/>
                    <a:gd name="T4" fmla="*/ 34 w 122"/>
                    <a:gd name="T5" fmla="*/ 0 h 278"/>
                    <a:gd name="T6" fmla="*/ 40 w 122"/>
                    <a:gd name="T7" fmla="*/ 4 h 278"/>
                    <a:gd name="T8" fmla="*/ 46 w 122"/>
                    <a:gd name="T9" fmla="*/ 8 h 278"/>
                    <a:gd name="T10" fmla="*/ 54 w 122"/>
                    <a:gd name="T11" fmla="*/ 10 h 278"/>
                    <a:gd name="T12" fmla="*/ 62 w 122"/>
                    <a:gd name="T13" fmla="*/ 10 h 278"/>
                    <a:gd name="T14" fmla="*/ 62 w 122"/>
                    <a:gd name="T15" fmla="*/ 10 h 278"/>
                    <a:gd name="T16" fmla="*/ 70 w 122"/>
                    <a:gd name="T17" fmla="*/ 10 h 278"/>
                    <a:gd name="T18" fmla="*/ 78 w 122"/>
                    <a:gd name="T19" fmla="*/ 8 h 278"/>
                    <a:gd name="T20" fmla="*/ 84 w 122"/>
                    <a:gd name="T21" fmla="*/ 4 h 278"/>
                    <a:gd name="T22" fmla="*/ 90 w 122"/>
                    <a:gd name="T23" fmla="*/ 0 h 278"/>
                    <a:gd name="T24" fmla="*/ 92 w 122"/>
                    <a:gd name="T25" fmla="*/ 0 h 278"/>
                    <a:gd name="T26" fmla="*/ 92 w 122"/>
                    <a:gd name="T27" fmla="*/ 0 h 278"/>
                    <a:gd name="T28" fmla="*/ 104 w 122"/>
                    <a:gd name="T29" fmla="*/ 2 h 278"/>
                    <a:gd name="T30" fmla="*/ 112 w 122"/>
                    <a:gd name="T31" fmla="*/ 8 h 278"/>
                    <a:gd name="T32" fmla="*/ 118 w 122"/>
                    <a:gd name="T33" fmla="*/ 18 h 278"/>
                    <a:gd name="T34" fmla="*/ 122 w 122"/>
                    <a:gd name="T35" fmla="*/ 28 h 278"/>
                    <a:gd name="T36" fmla="*/ 122 w 122"/>
                    <a:gd name="T37" fmla="*/ 120 h 278"/>
                    <a:gd name="T38" fmla="*/ 122 w 122"/>
                    <a:gd name="T39" fmla="*/ 120 h 278"/>
                    <a:gd name="T40" fmla="*/ 120 w 122"/>
                    <a:gd name="T41" fmla="*/ 128 h 278"/>
                    <a:gd name="T42" fmla="*/ 116 w 122"/>
                    <a:gd name="T43" fmla="*/ 136 h 278"/>
                    <a:gd name="T44" fmla="*/ 112 w 122"/>
                    <a:gd name="T45" fmla="*/ 142 h 278"/>
                    <a:gd name="T46" fmla="*/ 104 w 122"/>
                    <a:gd name="T47" fmla="*/ 146 h 278"/>
                    <a:gd name="T48" fmla="*/ 92 w 122"/>
                    <a:gd name="T49" fmla="*/ 250 h 278"/>
                    <a:gd name="T50" fmla="*/ 92 w 122"/>
                    <a:gd name="T51" fmla="*/ 250 h 278"/>
                    <a:gd name="T52" fmla="*/ 90 w 122"/>
                    <a:gd name="T53" fmla="*/ 260 h 278"/>
                    <a:gd name="T54" fmla="*/ 82 w 122"/>
                    <a:gd name="T55" fmla="*/ 270 h 278"/>
                    <a:gd name="T56" fmla="*/ 74 w 122"/>
                    <a:gd name="T57" fmla="*/ 276 h 278"/>
                    <a:gd name="T58" fmla="*/ 62 w 122"/>
                    <a:gd name="T59" fmla="*/ 278 h 278"/>
                    <a:gd name="T60" fmla="*/ 60 w 122"/>
                    <a:gd name="T61" fmla="*/ 278 h 278"/>
                    <a:gd name="T62" fmla="*/ 60 w 122"/>
                    <a:gd name="T63" fmla="*/ 278 h 278"/>
                    <a:gd name="T64" fmla="*/ 48 w 122"/>
                    <a:gd name="T65" fmla="*/ 276 h 278"/>
                    <a:gd name="T66" fmla="*/ 38 w 122"/>
                    <a:gd name="T67" fmla="*/ 270 h 278"/>
                    <a:gd name="T68" fmla="*/ 32 w 122"/>
                    <a:gd name="T69" fmla="*/ 260 h 278"/>
                    <a:gd name="T70" fmla="*/ 30 w 122"/>
                    <a:gd name="T71" fmla="*/ 250 h 278"/>
                    <a:gd name="T72" fmla="*/ 18 w 122"/>
                    <a:gd name="T73" fmla="*/ 146 h 278"/>
                    <a:gd name="T74" fmla="*/ 18 w 122"/>
                    <a:gd name="T75" fmla="*/ 146 h 278"/>
                    <a:gd name="T76" fmla="*/ 10 w 122"/>
                    <a:gd name="T77" fmla="*/ 142 h 278"/>
                    <a:gd name="T78" fmla="*/ 6 w 122"/>
                    <a:gd name="T79" fmla="*/ 136 h 278"/>
                    <a:gd name="T80" fmla="*/ 2 w 122"/>
                    <a:gd name="T81" fmla="*/ 128 h 278"/>
                    <a:gd name="T82" fmla="*/ 0 w 122"/>
                    <a:gd name="T83" fmla="*/ 120 h 278"/>
                    <a:gd name="T84" fmla="*/ 0 w 122"/>
                    <a:gd name="T85" fmla="*/ 28 h 278"/>
                    <a:gd name="T86" fmla="*/ 0 w 122"/>
                    <a:gd name="T87" fmla="*/ 28 h 278"/>
                    <a:gd name="T88" fmla="*/ 4 w 122"/>
                    <a:gd name="T89" fmla="*/ 18 h 278"/>
                    <a:gd name="T90" fmla="*/ 10 w 122"/>
                    <a:gd name="T91" fmla="*/ 8 h 278"/>
                    <a:gd name="T92" fmla="*/ 18 w 122"/>
                    <a:gd name="T93" fmla="*/ 2 h 278"/>
                    <a:gd name="T94" fmla="*/ 30 w 122"/>
                    <a:gd name="T9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2" h="278">
                      <a:moveTo>
                        <a:pt x="30" y="0"/>
                      </a:moveTo>
                      <a:lnTo>
                        <a:pt x="34" y="0"/>
                      </a:lnTo>
                      <a:lnTo>
                        <a:pt x="34" y="0"/>
                      </a:lnTo>
                      <a:lnTo>
                        <a:pt x="40" y="4"/>
                      </a:lnTo>
                      <a:lnTo>
                        <a:pt x="46" y="8"/>
                      </a:lnTo>
                      <a:lnTo>
                        <a:pt x="54" y="10"/>
                      </a:lnTo>
                      <a:lnTo>
                        <a:pt x="62" y="10"/>
                      </a:lnTo>
                      <a:lnTo>
                        <a:pt x="62" y="10"/>
                      </a:lnTo>
                      <a:lnTo>
                        <a:pt x="70" y="10"/>
                      </a:lnTo>
                      <a:lnTo>
                        <a:pt x="78" y="8"/>
                      </a:lnTo>
                      <a:lnTo>
                        <a:pt x="84" y="4"/>
                      </a:lnTo>
                      <a:lnTo>
                        <a:pt x="90" y="0"/>
                      </a:lnTo>
                      <a:lnTo>
                        <a:pt x="92" y="0"/>
                      </a:lnTo>
                      <a:lnTo>
                        <a:pt x="92" y="0"/>
                      </a:lnTo>
                      <a:lnTo>
                        <a:pt x="104" y="2"/>
                      </a:lnTo>
                      <a:lnTo>
                        <a:pt x="112" y="8"/>
                      </a:lnTo>
                      <a:lnTo>
                        <a:pt x="118" y="18"/>
                      </a:lnTo>
                      <a:lnTo>
                        <a:pt x="122" y="28"/>
                      </a:lnTo>
                      <a:lnTo>
                        <a:pt x="122" y="120"/>
                      </a:lnTo>
                      <a:lnTo>
                        <a:pt x="122" y="120"/>
                      </a:lnTo>
                      <a:lnTo>
                        <a:pt x="120" y="128"/>
                      </a:lnTo>
                      <a:lnTo>
                        <a:pt x="116" y="136"/>
                      </a:lnTo>
                      <a:lnTo>
                        <a:pt x="112" y="142"/>
                      </a:lnTo>
                      <a:lnTo>
                        <a:pt x="104" y="146"/>
                      </a:lnTo>
                      <a:lnTo>
                        <a:pt x="92" y="250"/>
                      </a:lnTo>
                      <a:lnTo>
                        <a:pt x="92" y="250"/>
                      </a:lnTo>
                      <a:lnTo>
                        <a:pt x="90" y="260"/>
                      </a:lnTo>
                      <a:lnTo>
                        <a:pt x="82" y="270"/>
                      </a:lnTo>
                      <a:lnTo>
                        <a:pt x="74" y="276"/>
                      </a:lnTo>
                      <a:lnTo>
                        <a:pt x="62" y="278"/>
                      </a:lnTo>
                      <a:lnTo>
                        <a:pt x="60" y="278"/>
                      </a:lnTo>
                      <a:lnTo>
                        <a:pt x="60" y="278"/>
                      </a:lnTo>
                      <a:lnTo>
                        <a:pt x="48" y="276"/>
                      </a:lnTo>
                      <a:lnTo>
                        <a:pt x="38" y="270"/>
                      </a:lnTo>
                      <a:lnTo>
                        <a:pt x="32" y="260"/>
                      </a:lnTo>
                      <a:lnTo>
                        <a:pt x="30" y="250"/>
                      </a:lnTo>
                      <a:lnTo>
                        <a:pt x="18" y="146"/>
                      </a:lnTo>
                      <a:lnTo>
                        <a:pt x="18" y="146"/>
                      </a:lnTo>
                      <a:lnTo>
                        <a:pt x="10" y="142"/>
                      </a:lnTo>
                      <a:lnTo>
                        <a:pt x="6" y="136"/>
                      </a:lnTo>
                      <a:lnTo>
                        <a:pt x="2" y="128"/>
                      </a:lnTo>
                      <a:lnTo>
                        <a:pt x="0" y="120"/>
                      </a:lnTo>
                      <a:lnTo>
                        <a:pt x="0" y="28"/>
                      </a:lnTo>
                      <a:lnTo>
                        <a:pt x="0" y="28"/>
                      </a:lnTo>
                      <a:lnTo>
                        <a:pt x="4" y="18"/>
                      </a:lnTo>
                      <a:lnTo>
                        <a:pt x="10" y="8"/>
                      </a:lnTo>
                      <a:lnTo>
                        <a:pt x="18" y="2"/>
                      </a:lnTo>
                      <a:lnTo>
                        <a:pt x="30" y="0"/>
                      </a:lnTo>
                      <a:close/>
                    </a:path>
                  </a:pathLst>
                </a:custGeom>
                <a:solidFill>
                  <a:srgbClr val="5F4C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Tree>
    <p:extLst>
      <p:ext uri="{BB962C8B-B14F-4D97-AF65-F5344CB8AC3E}">
        <p14:creationId xmlns:p14="http://schemas.microsoft.com/office/powerpoint/2010/main" val="10928762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Data into Decisions</a:t>
            </a:r>
            <a:endParaRPr lang="en-US" dirty="0"/>
          </a:p>
        </p:txBody>
      </p:sp>
      <p:sp>
        <p:nvSpPr>
          <p:cNvPr id="4" name="Cloud 3"/>
          <p:cNvSpPr/>
          <p:nvPr/>
        </p:nvSpPr>
        <p:spPr bwMode="auto">
          <a:xfrm>
            <a:off x="184210" y="1303874"/>
            <a:ext cx="3268132" cy="4419599"/>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Ad Serving</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and</a:t>
            </a:r>
          </a:p>
          <a:p>
            <a:pPr marL="0" marR="0" indent="0" algn="l" defTabSz="914400" rtl="0" eaLnBrk="1" fontAlgn="base" latinLnBrk="0" hangingPunct="1">
              <a:lnSpc>
                <a:spcPct val="100000"/>
              </a:lnSpc>
              <a:spcBef>
                <a:spcPct val="0"/>
              </a:spcBef>
              <a:spcAft>
                <a:spcPct val="0"/>
              </a:spcAft>
              <a:buClrTx/>
              <a:buSzTx/>
              <a:buFontTx/>
              <a:buNone/>
              <a:tabLst/>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Data Collection</a:t>
            </a:r>
            <a:endParaRPr kumimoji="0" lang="en-US" sz="1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ndParaRPr>
          </a:p>
        </p:txBody>
      </p:sp>
      <p:sp>
        <p:nvSpPr>
          <p:cNvPr id="6" name="Bent Arrow 5"/>
          <p:cNvSpPr/>
          <p:nvPr/>
        </p:nvSpPr>
        <p:spPr bwMode="auto">
          <a:xfrm>
            <a:off x="3774068" y="1354680"/>
            <a:ext cx="1236135" cy="2438400"/>
          </a:xfrm>
          <a:prstGeom prst="bentArrow">
            <a:avLst/>
          </a:prstGeom>
          <a:solidFill>
            <a:schemeClr val="accent1"/>
          </a:solidFill>
          <a:ln w="9525" cap="flat" cmpd="sng" algn="ctr">
            <a:solidFill>
              <a:schemeClr val="tx1"/>
            </a:solidFill>
            <a:prstDash val="solid"/>
            <a:round/>
            <a:headEnd type="none" w="med" len="med"/>
            <a:tailEnd type="none" w="med" len="med"/>
          </a:ln>
          <a:effectLst/>
          <a:scene3d>
            <a:camera prst="orthographicFront">
              <a:rot lat="0" lon="0" rev="1620000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7" name="Bent Arrow 6"/>
          <p:cNvSpPr/>
          <p:nvPr/>
        </p:nvSpPr>
        <p:spPr bwMode="auto">
          <a:xfrm>
            <a:off x="2639542" y="4368806"/>
            <a:ext cx="2861733" cy="1202268"/>
          </a:xfrm>
          <a:prstGeom prst="bentArrow">
            <a:avLst/>
          </a:prstGeom>
          <a:solidFill>
            <a:schemeClr val="accent1"/>
          </a:solidFill>
          <a:ln w="9525" cap="flat" cmpd="sng" algn="ctr">
            <a:solidFill>
              <a:schemeClr val="tx1"/>
            </a:solidFill>
            <a:prstDash val="solid"/>
            <a:round/>
            <a:headEnd type="none" w="med" len="med"/>
            <a:tailEnd type="none" w="med" len="med"/>
          </a:ln>
          <a:effectLst/>
          <a:scene3d>
            <a:camera prst="orthographicFront">
              <a:rot lat="0" lon="0" rev="1080000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sp>
        <p:nvSpPr>
          <p:cNvPr id="9" name="Curved Left Arrow 8"/>
          <p:cNvSpPr/>
          <p:nvPr/>
        </p:nvSpPr>
        <p:spPr bwMode="auto">
          <a:xfrm>
            <a:off x="5958469" y="3335866"/>
            <a:ext cx="1781387" cy="1236133"/>
          </a:xfrm>
          <a:prstGeom prst="curved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5" name="Can 4"/>
          <p:cNvSpPr/>
          <p:nvPr/>
        </p:nvSpPr>
        <p:spPr bwMode="auto">
          <a:xfrm>
            <a:off x="4569936" y="3183479"/>
            <a:ext cx="1473200" cy="1216152"/>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Data Coop</a:t>
            </a:r>
          </a:p>
        </p:txBody>
      </p:sp>
      <p:sp>
        <p:nvSpPr>
          <p:cNvPr id="10" name="TextBox 9"/>
          <p:cNvSpPr txBox="1"/>
          <p:nvPr/>
        </p:nvSpPr>
        <p:spPr>
          <a:xfrm>
            <a:off x="7569200" y="2793369"/>
            <a:ext cx="1574800" cy="830997"/>
          </a:xfrm>
          <a:prstGeom prst="rect">
            <a:avLst/>
          </a:prstGeom>
          <a:noFill/>
        </p:spPr>
        <p:txBody>
          <a:bodyPr wrap="square" rtlCol="0" anchor="ctr" anchorCtr="0">
            <a:spAutoFit/>
          </a:bodyPr>
          <a:lstStyle/>
          <a:p>
            <a:r>
              <a:rPr lang="en-US" sz="2400" dirty="0" smtClean="0">
                <a:solidFill>
                  <a:schemeClr val="tx1">
                    <a:lumMod val="75000"/>
                  </a:schemeClr>
                </a:solidFill>
                <a:latin typeface="Arial" pitchFamily="34" charset="0"/>
                <a:cs typeface="Arial" pitchFamily="34" charset="0"/>
              </a:rPr>
              <a:t>Modeling</a:t>
            </a:r>
          </a:p>
          <a:p>
            <a:r>
              <a:rPr lang="en-US" sz="2400" dirty="0" smtClean="0">
                <a:solidFill>
                  <a:schemeClr val="tx1">
                    <a:lumMod val="75000"/>
                  </a:schemeClr>
                </a:solidFill>
                <a:latin typeface="Arial" pitchFamily="34" charset="0"/>
                <a:cs typeface="Arial" pitchFamily="34" charset="0"/>
              </a:rPr>
              <a:t>Scoring</a:t>
            </a:r>
          </a:p>
        </p:txBody>
      </p:sp>
      <p:sp>
        <p:nvSpPr>
          <p:cNvPr id="12" name="TextBox 11"/>
          <p:cNvSpPr txBox="1"/>
          <p:nvPr/>
        </p:nvSpPr>
        <p:spPr>
          <a:xfrm>
            <a:off x="7586136" y="4249610"/>
            <a:ext cx="1574800" cy="830997"/>
          </a:xfrm>
          <a:prstGeom prst="rect">
            <a:avLst/>
          </a:prstGeom>
          <a:noFill/>
        </p:spPr>
        <p:txBody>
          <a:bodyPr wrap="square" rtlCol="0" anchor="ctr" anchorCtr="0">
            <a:spAutoFit/>
          </a:bodyPr>
          <a:lstStyle/>
          <a:p>
            <a:r>
              <a:rPr lang="en-US" sz="2400" dirty="0" smtClean="0">
                <a:solidFill>
                  <a:schemeClr val="tx1">
                    <a:lumMod val="75000"/>
                  </a:schemeClr>
                </a:solidFill>
                <a:latin typeface="Arial" pitchFamily="34" charset="0"/>
                <a:cs typeface="Arial" pitchFamily="34" charset="0"/>
              </a:rPr>
              <a:t>Attribution</a:t>
            </a:r>
          </a:p>
          <a:p>
            <a:r>
              <a:rPr lang="en-US" sz="2400" dirty="0" smtClean="0">
                <a:solidFill>
                  <a:schemeClr val="tx1">
                    <a:lumMod val="75000"/>
                  </a:schemeClr>
                </a:solidFill>
                <a:latin typeface="Arial" pitchFamily="34" charset="0"/>
                <a:cs typeface="Arial" pitchFamily="34" charset="0"/>
              </a:rPr>
              <a:t>Billing</a:t>
            </a:r>
          </a:p>
        </p:txBody>
      </p:sp>
    </p:spTree>
    <p:extLst>
      <p:ext uri="{BB962C8B-B14F-4D97-AF65-F5344CB8AC3E}">
        <p14:creationId xmlns:p14="http://schemas.microsoft.com/office/powerpoint/2010/main" val="16865808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Statement</a:t>
            </a:r>
            <a:endParaRPr lang="en-US" dirty="0"/>
          </a:p>
        </p:txBody>
      </p:sp>
      <p:sp>
        <p:nvSpPr>
          <p:cNvPr id="3" name="Content Placeholder 2"/>
          <p:cNvSpPr>
            <a:spLocks noGrp="1"/>
          </p:cNvSpPr>
          <p:nvPr>
            <p:ph idx="1"/>
          </p:nvPr>
        </p:nvSpPr>
        <p:spPr>
          <a:xfrm>
            <a:off x="422406" y="1049902"/>
            <a:ext cx="8263467" cy="5281318"/>
          </a:xfrm>
        </p:spPr>
        <p:txBody>
          <a:bodyPr/>
          <a:lstStyle/>
          <a:p>
            <a:r>
              <a:rPr lang="en-US" dirty="0" smtClean="0"/>
              <a:t>Had a working system but much pain</a:t>
            </a:r>
          </a:p>
          <a:p>
            <a:r>
              <a:rPr lang="en-US" dirty="0"/>
              <a:t>	</a:t>
            </a:r>
            <a:r>
              <a:rPr lang="en-US" dirty="0" err="1" smtClean="0"/>
              <a:t>Commerical</a:t>
            </a:r>
            <a:r>
              <a:rPr lang="en-US" dirty="0" smtClean="0"/>
              <a:t> Parallel RDBMS, MySQL, Perl</a:t>
            </a:r>
          </a:p>
          <a:p>
            <a:r>
              <a:rPr lang="en-US" dirty="0" smtClean="0"/>
              <a:t>Functional Requirements</a:t>
            </a:r>
          </a:p>
          <a:p>
            <a:r>
              <a:rPr lang="en-US" dirty="0"/>
              <a:t>	Natural partitioning key = User/Cookie</a:t>
            </a:r>
          </a:p>
          <a:p>
            <a:r>
              <a:rPr lang="en-US" dirty="0" smtClean="0"/>
              <a:t>	Most </a:t>
            </a:r>
            <a:r>
              <a:rPr lang="en-US" dirty="0"/>
              <a:t>processing aligns with that </a:t>
            </a:r>
            <a:r>
              <a:rPr lang="en-US" dirty="0" smtClean="0"/>
              <a:t>key</a:t>
            </a:r>
            <a:endParaRPr lang="en-US" dirty="0"/>
          </a:p>
          <a:p>
            <a:r>
              <a:rPr lang="en-US" dirty="0" smtClean="0"/>
              <a:t>	Handling </a:t>
            </a:r>
            <a:r>
              <a:rPr lang="en-US" dirty="0"/>
              <a:t>of structured data </a:t>
            </a:r>
            <a:r>
              <a:rPr lang="en-US" dirty="0" smtClean="0"/>
              <a:t>only (e.g. no text analysis)</a:t>
            </a:r>
          </a:p>
          <a:p>
            <a:r>
              <a:rPr lang="en-US" dirty="0" smtClean="0"/>
              <a:t>Non Functional Requirements</a:t>
            </a:r>
          </a:p>
          <a:p>
            <a:r>
              <a:rPr lang="en-US" dirty="0"/>
              <a:t>	</a:t>
            </a:r>
            <a:r>
              <a:rPr lang="en-US" dirty="0" smtClean="0"/>
              <a:t>Fault Tolerance</a:t>
            </a:r>
          </a:p>
          <a:p>
            <a:r>
              <a:rPr lang="en-US" dirty="0"/>
              <a:t>	</a:t>
            </a:r>
            <a:r>
              <a:rPr lang="en-US" dirty="0" smtClean="0"/>
              <a:t>Performance/Cost</a:t>
            </a:r>
          </a:p>
          <a:p>
            <a:r>
              <a:rPr lang="en-US" dirty="0"/>
              <a:t>	</a:t>
            </a:r>
            <a:r>
              <a:rPr lang="en-US" dirty="0" smtClean="0"/>
              <a:t>Must be deployable in Akamai network</a:t>
            </a:r>
            <a:endParaRPr lang="en-US" dirty="0"/>
          </a:p>
          <a:p>
            <a:r>
              <a:rPr lang="en-US" dirty="0" smtClean="0"/>
              <a:t>Reach Goals</a:t>
            </a:r>
          </a:p>
          <a:p>
            <a:r>
              <a:rPr lang="en-US" dirty="0"/>
              <a:t>	</a:t>
            </a:r>
            <a:r>
              <a:rPr lang="en-US" dirty="0" smtClean="0"/>
              <a:t>Ease of use </a:t>
            </a:r>
          </a:p>
          <a:p>
            <a:r>
              <a:rPr lang="en-US" dirty="0"/>
              <a:t>	</a:t>
            </a:r>
            <a:r>
              <a:rPr lang="en-US" dirty="0" smtClean="0"/>
              <a:t>Ad-hoc queries</a:t>
            </a:r>
          </a:p>
          <a:p>
            <a:endParaRPr lang="en-US" dirty="0"/>
          </a:p>
        </p:txBody>
      </p:sp>
    </p:spTree>
    <p:extLst>
      <p:ext uri="{BB962C8B-B14F-4D97-AF65-F5344CB8AC3E}">
        <p14:creationId xmlns:p14="http://schemas.microsoft.com/office/powerpoint/2010/main" val="14319950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Hadoop</a:t>
            </a:r>
            <a:r>
              <a:rPr lang="en-US" dirty="0" smtClean="0"/>
              <a:t> to Rescue (Almost)</a:t>
            </a:r>
            <a:endParaRPr lang="en-US" dirty="0"/>
          </a:p>
        </p:txBody>
      </p:sp>
      <p:sp>
        <p:nvSpPr>
          <p:cNvPr id="3" name="Content Placeholder 2"/>
          <p:cNvSpPr>
            <a:spLocks noGrp="1"/>
          </p:cNvSpPr>
          <p:nvPr>
            <p:ph idx="1"/>
          </p:nvPr>
        </p:nvSpPr>
        <p:spPr>
          <a:xfrm>
            <a:off x="457199" y="1119481"/>
            <a:ext cx="8297333" cy="5145851"/>
          </a:xfrm>
        </p:spPr>
        <p:txBody>
          <a:bodyPr/>
          <a:lstStyle/>
          <a:p>
            <a:r>
              <a:rPr lang="en-US" dirty="0" smtClean="0"/>
              <a:t>HDFS</a:t>
            </a:r>
          </a:p>
          <a:p>
            <a:r>
              <a:rPr lang="en-US" dirty="0"/>
              <a:t>	</a:t>
            </a:r>
            <a:r>
              <a:rPr lang="en-US" dirty="0" smtClean="0"/>
              <a:t>Good enough performance</a:t>
            </a:r>
          </a:p>
          <a:p>
            <a:r>
              <a:rPr lang="en-US" dirty="0"/>
              <a:t>	</a:t>
            </a:r>
            <a:r>
              <a:rPr lang="en-US" dirty="0" smtClean="0"/>
              <a:t>Hooks to customize data placement</a:t>
            </a:r>
          </a:p>
          <a:p>
            <a:r>
              <a:rPr lang="en-US" dirty="0"/>
              <a:t>	</a:t>
            </a:r>
            <a:r>
              <a:rPr lang="en-US" dirty="0" smtClean="0"/>
              <a:t>Handles most single node failures</a:t>
            </a:r>
          </a:p>
          <a:p>
            <a:r>
              <a:rPr lang="en-US" dirty="0" smtClean="0"/>
              <a:t>Map Reduce</a:t>
            </a:r>
          </a:p>
          <a:p>
            <a:r>
              <a:rPr lang="en-US" dirty="0"/>
              <a:t>	</a:t>
            </a:r>
            <a:r>
              <a:rPr lang="en-US" dirty="0" smtClean="0"/>
              <a:t>Cluster and resource management</a:t>
            </a:r>
          </a:p>
          <a:p>
            <a:r>
              <a:rPr lang="en-US" dirty="0"/>
              <a:t>	</a:t>
            </a:r>
            <a:r>
              <a:rPr lang="en-US" dirty="0" smtClean="0"/>
              <a:t>Partition parallel computing model</a:t>
            </a:r>
          </a:p>
          <a:p>
            <a:r>
              <a:rPr lang="en-US" dirty="0"/>
              <a:t>	</a:t>
            </a:r>
            <a:r>
              <a:rPr lang="en-US" dirty="0" smtClean="0"/>
              <a:t>Shuffles for cases when we need it</a:t>
            </a:r>
          </a:p>
          <a:p>
            <a:r>
              <a:rPr lang="en-US" dirty="0"/>
              <a:t>	</a:t>
            </a:r>
            <a:r>
              <a:rPr lang="en-US" dirty="0" smtClean="0"/>
              <a:t>Handles most single node failures</a:t>
            </a:r>
          </a:p>
          <a:p>
            <a:r>
              <a:rPr lang="en-US" dirty="0" smtClean="0"/>
              <a:t>Mystery guest</a:t>
            </a:r>
          </a:p>
          <a:p>
            <a:r>
              <a:rPr lang="en-US" dirty="0"/>
              <a:t>	</a:t>
            </a:r>
            <a:r>
              <a:rPr lang="en-US" dirty="0" smtClean="0"/>
              <a:t>Ad-hoc Java – anti-pattern</a:t>
            </a:r>
          </a:p>
          <a:p>
            <a:r>
              <a:rPr lang="en-US" dirty="0"/>
              <a:t>	</a:t>
            </a:r>
            <a:r>
              <a:rPr lang="en-US" dirty="0" smtClean="0"/>
              <a:t>Hive or Pig – too slow for our needs</a:t>
            </a:r>
          </a:p>
          <a:p>
            <a:r>
              <a:rPr lang="en-US" dirty="0"/>
              <a:t>	</a:t>
            </a:r>
            <a:r>
              <a:rPr lang="en-US" dirty="0" smtClean="0"/>
              <a:t>or …</a:t>
            </a:r>
          </a:p>
          <a:p>
            <a:r>
              <a:rPr lang="en-US" dirty="0"/>
              <a:t>	</a:t>
            </a:r>
            <a:endParaRPr lang="en-US" dirty="0" smtClean="0"/>
          </a:p>
          <a:p>
            <a:r>
              <a:rPr lang="en-US" dirty="0"/>
              <a:t>	</a:t>
            </a:r>
          </a:p>
        </p:txBody>
      </p:sp>
    </p:spTree>
    <p:extLst>
      <p:ext uri="{BB962C8B-B14F-4D97-AF65-F5344CB8AC3E}">
        <p14:creationId xmlns:p14="http://schemas.microsoft.com/office/powerpoint/2010/main" val="30331215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413484"/>
            <a:ext cx="8873066" cy="2308324"/>
          </a:xfrm>
          <a:prstGeom prst="rect">
            <a:avLst/>
          </a:prstGeom>
        </p:spPr>
        <p:txBody>
          <a:bodyPr wrap="square">
            <a:spAutoFit/>
          </a:bodyPr>
          <a:lstStyle/>
          <a:p>
            <a:r>
              <a:rPr lang="en-US" sz="2400" dirty="0" smtClean="0"/>
              <a:t>g </a:t>
            </a:r>
            <a:r>
              <a:rPr lang="en-US" sz="2400" dirty="0"/>
              <a:t>= generate[output="'Hello World!' AS greeting", </a:t>
            </a:r>
            <a:r>
              <a:rPr lang="en-US" sz="2400" dirty="0" err="1"/>
              <a:t>numRecords</a:t>
            </a:r>
            <a:r>
              <a:rPr lang="en-US" sz="2400" dirty="0"/>
              <a:t>=1];</a:t>
            </a:r>
          </a:p>
          <a:p>
            <a:r>
              <a:rPr lang="en-US" sz="2400" dirty="0" smtClean="0"/>
              <a:t>p </a:t>
            </a:r>
            <a:r>
              <a:rPr lang="en-US" sz="2400" dirty="0"/>
              <a:t>= print</a:t>
            </a:r>
            <a:r>
              <a:rPr lang="en-US" sz="2400" dirty="0" smtClean="0"/>
              <a:t>[limit=10]</a:t>
            </a:r>
            <a:r>
              <a:rPr lang="en-US" sz="2400" dirty="0"/>
              <a:t>; </a:t>
            </a:r>
          </a:p>
          <a:p>
            <a:r>
              <a:rPr lang="en-US" sz="2400" dirty="0" smtClean="0"/>
              <a:t>g </a:t>
            </a:r>
            <a:r>
              <a:rPr lang="en-US" sz="2400" dirty="0"/>
              <a:t>-&gt; p;</a:t>
            </a:r>
          </a:p>
          <a:p>
            <a:r>
              <a:rPr lang="en-US" sz="2400" dirty="0" smtClean="0"/>
              <a:t>d </a:t>
            </a:r>
            <a:r>
              <a:rPr lang="en-US" sz="2400" dirty="0"/>
              <a:t>= </a:t>
            </a:r>
            <a:r>
              <a:rPr lang="en-US" sz="2400" dirty="0" err="1"/>
              <a:t>devNull</a:t>
            </a:r>
            <a:r>
              <a:rPr lang="en-US" sz="2400" dirty="0"/>
              <a:t>[];</a:t>
            </a:r>
          </a:p>
          <a:p>
            <a:r>
              <a:rPr lang="en-US" sz="2400" dirty="0" smtClean="0"/>
              <a:t>p </a:t>
            </a:r>
            <a:r>
              <a:rPr lang="en-US" sz="2400" dirty="0"/>
              <a:t>-&gt; d</a:t>
            </a:r>
            <a:r>
              <a:rPr lang="en-US" sz="2400" dirty="0" smtClean="0"/>
              <a:t>;</a:t>
            </a:r>
            <a:endParaRPr lang="en-US" sz="2400" dirty="0"/>
          </a:p>
        </p:txBody>
      </p:sp>
      <p:sp>
        <p:nvSpPr>
          <p:cNvPr id="2" name="Title 1"/>
          <p:cNvSpPr>
            <a:spLocks noGrp="1"/>
          </p:cNvSpPr>
          <p:nvPr>
            <p:ph type="title"/>
          </p:nvPr>
        </p:nvSpPr>
        <p:spPr/>
        <p:txBody>
          <a:bodyPr/>
          <a:lstStyle/>
          <a:p>
            <a:r>
              <a:rPr lang="en-US" dirty="0" smtClean="0"/>
              <a:t>Anatomy of a </a:t>
            </a:r>
            <a:r>
              <a:rPr lang="en-US" dirty="0" err="1" smtClean="0"/>
              <a:t>Trecul</a:t>
            </a:r>
            <a:r>
              <a:rPr lang="en-US" dirty="0" smtClean="0"/>
              <a:t> Program</a:t>
            </a:r>
            <a:endParaRPr lang="en-US" dirty="0"/>
          </a:p>
        </p:txBody>
      </p:sp>
    </p:spTree>
    <p:extLst>
      <p:ext uri="{BB962C8B-B14F-4D97-AF65-F5344CB8AC3E}">
        <p14:creationId xmlns:p14="http://schemas.microsoft.com/office/powerpoint/2010/main" val="13875693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413484"/>
            <a:ext cx="8873066" cy="2308324"/>
          </a:xfrm>
          <a:prstGeom prst="rect">
            <a:avLst/>
          </a:prstGeom>
        </p:spPr>
        <p:txBody>
          <a:bodyPr wrap="square">
            <a:spAutoFit/>
          </a:bodyPr>
          <a:lstStyle/>
          <a:p>
            <a:r>
              <a:rPr lang="en-US" sz="2400" dirty="0" smtClean="0">
                <a:solidFill>
                  <a:srgbClr val="FF0000"/>
                </a:solidFill>
              </a:rPr>
              <a:t>g </a:t>
            </a:r>
            <a:r>
              <a:rPr lang="en-US" sz="2400" dirty="0">
                <a:solidFill>
                  <a:srgbClr val="FF0000"/>
                </a:solidFill>
              </a:rPr>
              <a:t>=</a:t>
            </a:r>
            <a:r>
              <a:rPr lang="en-US" sz="2400" dirty="0"/>
              <a:t> </a:t>
            </a:r>
            <a:r>
              <a:rPr lang="en-US" sz="2400" dirty="0">
                <a:solidFill>
                  <a:srgbClr val="FF0000"/>
                </a:solidFill>
              </a:rPr>
              <a:t>generate[</a:t>
            </a:r>
            <a:r>
              <a:rPr lang="en-US" sz="2400" dirty="0"/>
              <a:t>output="'Hello World!' AS greeting", </a:t>
            </a:r>
            <a:r>
              <a:rPr lang="en-US" sz="2400" dirty="0" err="1"/>
              <a:t>numRecords</a:t>
            </a:r>
            <a:r>
              <a:rPr lang="en-US" sz="2400" dirty="0"/>
              <a:t>=1</a:t>
            </a:r>
            <a:r>
              <a:rPr lang="en-US" sz="2400" dirty="0">
                <a:solidFill>
                  <a:srgbClr val="FF0000"/>
                </a:solidFill>
              </a:rPr>
              <a:t>]</a:t>
            </a:r>
            <a:r>
              <a:rPr lang="en-US" sz="2400" dirty="0"/>
              <a:t>;</a:t>
            </a:r>
          </a:p>
          <a:p>
            <a:r>
              <a:rPr lang="en-US" sz="2400" dirty="0" smtClean="0">
                <a:solidFill>
                  <a:srgbClr val="FF0000"/>
                </a:solidFill>
              </a:rPr>
              <a:t>p </a:t>
            </a:r>
            <a:r>
              <a:rPr lang="en-US" sz="2400" dirty="0">
                <a:solidFill>
                  <a:srgbClr val="FF0000"/>
                </a:solidFill>
              </a:rPr>
              <a:t>= print</a:t>
            </a:r>
            <a:r>
              <a:rPr lang="en-US" sz="2400" dirty="0" smtClean="0">
                <a:solidFill>
                  <a:srgbClr val="FF0000"/>
                </a:solidFill>
              </a:rPr>
              <a:t>[</a:t>
            </a:r>
            <a:r>
              <a:rPr lang="en-US" sz="2400" dirty="0"/>
              <a:t>limit=10</a:t>
            </a:r>
            <a:r>
              <a:rPr lang="en-US" sz="2400" dirty="0" smtClean="0">
                <a:solidFill>
                  <a:srgbClr val="FF0000"/>
                </a:solidFill>
              </a:rPr>
              <a:t>]</a:t>
            </a:r>
            <a:r>
              <a:rPr lang="en-US" sz="2400" dirty="0"/>
              <a:t>; </a:t>
            </a:r>
          </a:p>
          <a:p>
            <a:r>
              <a:rPr lang="en-US" sz="2400" dirty="0" smtClean="0"/>
              <a:t>g </a:t>
            </a:r>
            <a:r>
              <a:rPr lang="en-US" sz="2400" dirty="0"/>
              <a:t>-&gt; p;</a:t>
            </a:r>
          </a:p>
          <a:p>
            <a:r>
              <a:rPr lang="en-US" sz="2400" dirty="0" smtClean="0"/>
              <a:t>d </a:t>
            </a:r>
            <a:r>
              <a:rPr lang="en-US" sz="2400" dirty="0"/>
              <a:t>= </a:t>
            </a:r>
            <a:r>
              <a:rPr lang="en-US" sz="2400" dirty="0" err="1">
                <a:solidFill>
                  <a:srgbClr val="FF0000"/>
                </a:solidFill>
              </a:rPr>
              <a:t>devNull</a:t>
            </a:r>
            <a:r>
              <a:rPr lang="en-US" sz="2400" dirty="0">
                <a:solidFill>
                  <a:srgbClr val="FF0000"/>
                </a:solidFill>
              </a:rPr>
              <a:t>[]</a:t>
            </a:r>
            <a:r>
              <a:rPr lang="en-US" sz="2400" dirty="0"/>
              <a:t>;</a:t>
            </a:r>
          </a:p>
          <a:p>
            <a:r>
              <a:rPr lang="en-US" sz="2400" dirty="0" smtClean="0"/>
              <a:t>p </a:t>
            </a:r>
            <a:r>
              <a:rPr lang="en-US" sz="2400" dirty="0"/>
              <a:t>-&gt; d</a:t>
            </a:r>
            <a:r>
              <a:rPr lang="en-US" sz="2400" dirty="0" smtClean="0"/>
              <a:t>;</a:t>
            </a:r>
            <a:endParaRPr lang="en-US" sz="2400" dirty="0"/>
          </a:p>
        </p:txBody>
      </p:sp>
      <p:sp>
        <p:nvSpPr>
          <p:cNvPr id="2" name="Title 1"/>
          <p:cNvSpPr>
            <a:spLocks noGrp="1"/>
          </p:cNvSpPr>
          <p:nvPr>
            <p:ph type="title"/>
          </p:nvPr>
        </p:nvSpPr>
        <p:spPr/>
        <p:txBody>
          <a:bodyPr/>
          <a:lstStyle/>
          <a:p>
            <a:r>
              <a:rPr lang="en-US" dirty="0" smtClean="0"/>
              <a:t>Anatomy of a </a:t>
            </a:r>
            <a:r>
              <a:rPr lang="en-US" dirty="0" err="1" smtClean="0"/>
              <a:t>Trecul</a:t>
            </a:r>
            <a:r>
              <a:rPr lang="en-US" dirty="0" smtClean="0"/>
              <a:t> </a:t>
            </a:r>
            <a:r>
              <a:rPr lang="en-US" dirty="0" smtClean="0"/>
              <a:t>Program : Operators</a:t>
            </a:r>
            <a:endParaRPr lang="en-US" dirty="0"/>
          </a:p>
        </p:txBody>
      </p:sp>
    </p:spTree>
    <p:extLst>
      <p:ext uri="{BB962C8B-B14F-4D97-AF65-F5344CB8AC3E}">
        <p14:creationId xmlns:p14="http://schemas.microsoft.com/office/powerpoint/2010/main" val="8488244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413484"/>
            <a:ext cx="8873066" cy="2308324"/>
          </a:xfrm>
          <a:prstGeom prst="rect">
            <a:avLst/>
          </a:prstGeom>
        </p:spPr>
        <p:txBody>
          <a:bodyPr wrap="square">
            <a:spAutoFit/>
          </a:bodyPr>
          <a:lstStyle/>
          <a:p>
            <a:r>
              <a:rPr lang="en-US" sz="2400" dirty="0" smtClean="0"/>
              <a:t>g </a:t>
            </a:r>
            <a:r>
              <a:rPr lang="en-US" sz="2400" dirty="0"/>
              <a:t>= generate[</a:t>
            </a:r>
            <a:r>
              <a:rPr lang="en-US" sz="2400" dirty="0">
                <a:solidFill>
                  <a:srgbClr val="FF0000"/>
                </a:solidFill>
              </a:rPr>
              <a:t>output="'Hello World!' AS greeting"</a:t>
            </a:r>
            <a:r>
              <a:rPr lang="en-US" sz="2400" dirty="0"/>
              <a:t>, </a:t>
            </a:r>
            <a:r>
              <a:rPr lang="en-US" sz="2400" dirty="0" err="1">
                <a:solidFill>
                  <a:srgbClr val="FF0000"/>
                </a:solidFill>
              </a:rPr>
              <a:t>numRecords</a:t>
            </a:r>
            <a:r>
              <a:rPr lang="en-US" sz="2400" dirty="0">
                <a:solidFill>
                  <a:srgbClr val="FF0000"/>
                </a:solidFill>
              </a:rPr>
              <a:t>=1</a:t>
            </a:r>
            <a:r>
              <a:rPr lang="en-US" sz="2400" dirty="0"/>
              <a:t>];</a:t>
            </a:r>
          </a:p>
          <a:p>
            <a:r>
              <a:rPr lang="en-US" sz="2400" dirty="0" smtClean="0"/>
              <a:t>p </a:t>
            </a:r>
            <a:r>
              <a:rPr lang="en-US" sz="2400" dirty="0"/>
              <a:t>= print</a:t>
            </a:r>
            <a:r>
              <a:rPr lang="en-US" sz="2400" dirty="0"/>
              <a:t>[</a:t>
            </a:r>
            <a:r>
              <a:rPr lang="en-US" sz="2400" dirty="0">
                <a:solidFill>
                  <a:srgbClr val="FF0000"/>
                </a:solidFill>
              </a:rPr>
              <a:t>limit=10</a:t>
            </a:r>
            <a:r>
              <a:rPr lang="en-US" sz="2400" dirty="0"/>
              <a:t>]</a:t>
            </a:r>
            <a:r>
              <a:rPr lang="en-US" sz="2400" dirty="0"/>
              <a:t>; </a:t>
            </a:r>
          </a:p>
          <a:p>
            <a:r>
              <a:rPr lang="en-US" sz="2400" dirty="0" smtClean="0"/>
              <a:t>g </a:t>
            </a:r>
            <a:r>
              <a:rPr lang="en-US" sz="2400" dirty="0"/>
              <a:t>-&gt; p;</a:t>
            </a:r>
          </a:p>
          <a:p>
            <a:r>
              <a:rPr lang="en-US" sz="2400" dirty="0" smtClean="0"/>
              <a:t>d </a:t>
            </a:r>
            <a:r>
              <a:rPr lang="en-US" sz="2400" dirty="0"/>
              <a:t>= </a:t>
            </a:r>
            <a:r>
              <a:rPr lang="en-US" sz="2400" dirty="0" err="1"/>
              <a:t>devNull</a:t>
            </a:r>
            <a:r>
              <a:rPr lang="en-US" sz="2400" dirty="0"/>
              <a:t>[];</a:t>
            </a:r>
          </a:p>
          <a:p>
            <a:r>
              <a:rPr lang="en-US" sz="2400" dirty="0" smtClean="0"/>
              <a:t>p </a:t>
            </a:r>
            <a:r>
              <a:rPr lang="en-US" sz="2400" dirty="0"/>
              <a:t>-&gt; d</a:t>
            </a:r>
            <a:r>
              <a:rPr lang="en-US" sz="2400" dirty="0" smtClean="0"/>
              <a:t>;</a:t>
            </a:r>
            <a:endParaRPr lang="en-US" sz="2400" dirty="0"/>
          </a:p>
        </p:txBody>
      </p:sp>
      <p:sp>
        <p:nvSpPr>
          <p:cNvPr id="2" name="Title 1"/>
          <p:cNvSpPr>
            <a:spLocks noGrp="1"/>
          </p:cNvSpPr>
          <p:nvPr>
            <p:ph type="title"/>
          </p:nvPr>
        </p:nvSpPr>
        <p:spPr/>
        <p:txBody>
          <a:bodyPr/>
          <a:lstStyle/>
          <a:p>
            <a:r>
              <a:rPr lang="en-US" dirty="0" smtClean="0"/>
              <a:t>Anatomy of a </a:t>
            </a:r>
            <a:r>
              <a:rPr lang="en-US" dirty="0" err="1" smtClean="0"/>
              <a:t>Trecul</a:t>
            </a:r>
            <a:r>
              <a:rPr lang="en-US" dirty="0" smtClean="0"/>
              <a:t> </a:t>
            </a:r>
            <a:r>
              <a:rPr lang="en-US" dirty="0" smtClean="0"/>
              <a:t>Program : Arguments</a:t>
            </a:r>
            <a:endParaRPr lang="en-US" dirty="0"/>
          </a:p>
        </p:txBody>
      </p:sp>
    </p:spTree>
    <p:extLst>
      <p:ext uri="{BB962C8B-B14F-4D97-AF65-F5344CB8AC3E}">
        <p14:creationId xmlns:p14="http://schemas.microsoft.com/office/powerpoint/2010/main" val="3528718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kamai_ppt_template_white_4x3">
  <a:themeElements>
    <a:clrScheme name="">
      <a:dk1>
        <a:srgbClr val="777777"/>
      </a:dk1>
      <a:lt1>
        <a:srgbClr val="FFFFFF"/>
      </a:lt1>
      <a:dk2>
        <a:srgbClr val="777777"/>
      </a:dk2>
      <a:lt2>
        <a:srgbClr val="003366"/>
      </a:lt2>
      <a:accent1>
        <a:srgbClr val="093678"/>
      </a:accent1>
      <a:accent2>
        <a:srgbClr val="FF8E11"/>
      </a:accent2>
      <a:accent3>
        <a:srgbClr val="FFFFFF"/>
      </a:accent3>
      <a:accent4>
        <a:srgbClr val="656565"/>
      </a:accent4>
      <a:accent5>
        <a:srgbClr val="AAAEBE"/>
      </a:accent5>
      <a:accent6>
        <a:srgbClr val="E7800E"/>
      </a:accent6>
      <a:hlink>
        <a:srgbClr val="2B85BB"/>
      </a:hlink>
      <a:folHlink>
        <a:srgbClr val="09367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txDef>
      <a:spPr>
        <a:noFill/>
      </a:spPr>
      <a:bodyPr wrap="square" rtlCol="0" anchor="ctr" anchorCtr="0">
        <a:spAutoFit/>
      </a:bodyPr>
      <a:lstStyle>
        <a:defPPr>
          <a:defRPr dirty="0" err="1" smtClean="0">
            <a:solidFill>
              <a:schemeClr val="tx1">
                <a:lumMod val="75000"/>
              </a:schemeClr>
            </a:solidFill>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FFFFFF"/>
        </a:dk2>
        <a:lt2>
          <a:srgbClr val="003366"/>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003366"/>
        </a:lt2>
        <a:accent1>
          <a:srgbClr val="093678"/>
        </a:accent1>
        <a:accent2>
          <a:srgbClr val="FF8E11"/>
        </a:accent2>
        <a:accent3>
          <a:srgbClr val="FFFFFF"/>
        </a:accent3>
        <a:accent4>
          <a:srgbClr val="DADADA"/>
        </a:accent4>
        <a:accent5>
          <a:srgbClr val="AAAEBE"/>
        </a:accent5>
        <a:accent6>
          <a:srgbClr val="E7800E"/>
        </a:accent6>
        <a:hlink>
          <a:srgbClr val="2B85BB"/>
        </a:hlink>
        <a:folHlink>
          <a:srgbClr val="093678"/>
        </a:folHlink>
      </a:clrScheme>
      <a:clrMap bg1="lt1" tx1="dk1" bg2="lt2" tx2="dk2" accent1="accent1" accent2="accent2" accent3="accent3" accent4="accent4" accent5="accent5" accent6="accent6" hlink="hlink" folHlink="folHlink"/>
    </a:extraClrScheme>
    <a:extraClrScheme>
      <a:clrScheme name="Default Design 15">
        <a:dk1>
          <a:srgbClr val="292929"/>
        </a:dk1>
        <a:lt1>
          <a:srgbClr val="FFFFFF"/>
        </a:lt1>
        <a:dk2>
          <a:srgbClr val="292929"/>
        </a:dk2>
        <a:lt2>
          <a:srgbClr val="003366"/>
        </a:lt2>
        <a:accent1>
          <a:srgbClr val="093678"/>
        </a:accent1>
        <a:accent2>
          <a:srgbClr val="FF8E11"/>
        </a:accent2>
        <a:accent3>
          <a:srgbClr val="FFFFFF"/>
        </a:accent3>
        <a:accent4>
          <a:srgbClr val="212121"/>
        </a:accent4>
        <a:accent5>
          <a:srgbClr val="AAAEBE"/>
        </a:accent5>
        <a:accent6>
          <a:srgbClr val="E7800E"/>
        </a:accent6>
        <a:hlink>
          <a:srgbClr val="2B85BB"/>
        </a:hlink>
        <a:folHlink>
          <a:srgbClr val="093678"/>
        </a:folHlink>
      </a:clrScheme>
      <a:clrMap bg1="lt1" tx1="dk1" bg2="lt2" tx2="dk2" accent1="accent1" accent2="accent2" accent3="accent3" accent4="accent4" accent5="accent5" accent6="accent6" hlink="hlink" folHlink="folHlink"/>
    </a:extraClrScheme>
    <a:extraClrScheme>
      <a:clrScheme name="Default Design 16">
        <a:dk1>
          <a:srgbClr val="5F5F5F"/>
        </a:dk1>
        <a:lt1>
          <a:srgbClr val="FFFFFF"/>
        </a:lt1>
        <a:dk2>
          <a:srgbClr val="5F5F5F"/>
        </a:dk2>
        <a:lt2>
          <a:srgbClr val="003366"/>
        </a:lt2>
        <a:accent1>
          <a:srgbClr val="093678"/>
        </a:accent1>
        <a:accent2>
          <a:srgbClr val="FF8E11"/>
        </a:accent2>
        <a:accent3>
          <a:srgbClr val="FFFFFF"/>
        </a:accent3>
        <a:accent4>
          <a:srgbClr val="505050"/>
        </a:accent4>
        <a:accent5>
          <a:srgbClr val="AAAEBE"/>
        </a:accent5>
        <a:accent6>
          <a:srgbClr val="E7800E"/>
        </a:accent6>
        <a:hlink>
          <a:srgbClr val="2B85BB"/>
        </a:hlink>
        <a:folHlink>
          <a:srgbClr val="09367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akamai_ppt_template_white_4x3.pptx</Template>
  <TotalTime>33659</TotalTime>
  <Words>1803</Words>
  <Application>Microsoft Macintosh PowerPoint</Application>
  <PresentationFormat>On-screen Show (4:3)</PresentationFormat>
  <Paragraphs>324</Paragraphs>
  <Slides>25</Slides>
  <Notes>15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akamai_ppt_template_white_4x3</vt:lpstr>
      <vt:lpstr>Trecul – Data Flow Processing using Hadoop and LLVM</vt:lpstr>
      <vt:lpstr>Agenda</vt:lpstr>
      <vt:lpstr>Advertising Decision Solutions</vt:lpstr>
      <vt:lpstr>Making Data into Decisions</vt:lpstr>
      <vt:lpstr>Problem Statement</vt:lpstr>
      <vt:lpstr>Hadoop to Rescue (Almost)</vt:lpstr>
      <vt:lpstr>Anatomy of a Trecul Program</vt:lpstr>
      <vt:lpstr>Anatomy of a Trecul Program : Operators</vt:lpstr>
      <vt:lpstr>Anatomy of a Trecul Program : Arguments</vt:lpstr>
      <vt:lpstr>Anatomy of a Trecul Program : Arrows</vt:lpstr>
      <vt:lpstr>Anatomy of a Trecul Program</vt:lpstr>
      <vt:lpstr>Basic Trecul Map Reduce Program</vt:lpstr>
      <vt:lpstr>Example with branching and merging</vt:lpstr>
      <vt:lpstr>Scope of Trecul</vt:lpstr>
      <vt:lpstr>Limits of Trecul</vt:lpstr>
      <vt:lpstr>Trecul Architecture</vt:lpstr>
      <vt:lpstr>Trecul and LLVM</vt:lpstr>
      <vt:lpstr>Trecul Expression Compilation</vt:lpstr>
      <vt:lpstr>Trecul Expression Compilation</vt:lpstr>
      <vt:lpstr>Trecul Expression Compilation</vt:lpstr>
      <vt:lpstr>Integration with Hadoop</vt:lpstr>
      <vt:lpstr>Performance Testing</vt:lpstr>
      <vt:lpstr>Performance on Simple Queries</vt:lpstr>
      <vt:lpstr>Performance on Complex Queries</vt:lpstr>
      <vt:lpstr>Thanks!</vt:lpstr>
    </vt:vector>
  </TitlesOfParts>
  <Company>Akamai Technologies,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Desktop Support</cp:lastModifiedBy>
  <cp:revision>423</cp:revision>
  <dcterms:created xsi:type="dcterms:W3CDTF">2010-09-07T16:08:44Z</dcterms:created>
  <dcterms:modified xsi:type="dcterms:W3CDTF">2012-10-19T12:31:06Z</dcterms:modified>
</cp:coreProperties>
</file>